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3"/>
  </p:notesMasterIdLst>
  <p:handoutMasterIdLst>
    <p:handoutMasterId r:id="rId24"/>
  </p:handoutMasterIdLst>
  <p:sldIdLst>
    <p:sldId id="264" r:id="rId2"/>
    <p:sldId id="265" r:id="rId3"/>
    <p:sldId id="266" r:id="rId4"/>
    <p:sldId id="258" r:id="rId5"/>
    <p:sldId id="278" r:id="rId6"/>
    <p:sldId id="290" r:id="rId7"/>
    <p:sldId id="275" r:id="rId8"/>
    <p:sldId id="276" r:id="rId9"/>
    <p:sldId id="267" r:id="rId10"/>
    <p:sldId id="277" r:id="rId11"/>
    <p:sldId id="281" r:id="rId12"/>
    <p:sldId id="279" r:id="rId13"/>
    <p:sldId id="280" r:id="rId14"/>
    <p:sldId id="283" r:id="rId15"/>
    <p:sldId id="284" r:id="rId16"/>
    <p:sldId id="288" r:id="rId17"/>
    <p:sldId id="285" r:id="rId18"/>
    <p:sldId id="291" r:id="rId19"/>
    <p:sldId id="286" r:id="rId20"/>
    <p:sldId id="287" r:id="rId21"/>
    <p:sldId id="289"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180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428" autoAdjust="0"/>
    <p:restoredTop sz="87484" autoAdjust="0"/>
  </p:normalViewPr>
  <p:slideViewPr>
    <p:cSldViewPr snapToGrid="0">
      <p:cViewPr varScale="1">
        <p:scale>
          <a:sx n="85" d="100"/>
          <a:sy n="85" d="100"/>
        </p:scale>
        <p:origin x="341" y="62"/>
      </p:cViewPr>
      <p:guideLst>
        <p:guide orient="horz" pos="2160"/>
        <p:guide pos="3840"/>
      </p:guideLst>
    </p:cSldViewPr>
  </p:slideViewPr>
  <p:notesTextViewPr>
    <p:cViewPr>
      <p:scale>
        <a:sx n="66" d="100"/>
        <a:sy n="66" d="100"/>
      </p:scale>
      <p:origin x="0" y="0"/>
    </p:cViewPr>
  </p:notesTextViewPr>
  <p:notesViewPr>
    <p:cSldViewPr snapToGrid="0">
      <p:cViewPr varScale="1">
        <p:scale>
          <a:sx n="62" d="100"/>
          <a:sy n="62" d="100"/>
        </p:scale>
        <p:origin x="2299"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unal Dilza" userId="f2ce92bde2947eb0" providerId="LiveId" clId="{2E0E3BE6-8E6D-42A0-994A-AA4C9826ED2F}"/>
    <pc:docChg chg="undo redo custSel addSld delSld modSld sldOrd modMainMaster">
      <pc:chgData name="Kunal Dilza" userId="f2ce92bde2947eb0" providerId="LiveId" clId="{2E0E3BE6-8E6D-42A0-994A-AA4C9826ED2F}" dt="2022-07-18T06:04:43.899" v="7689" actId="1076"/>
      <pc:docMkLst>
        <pc:docMk/>
      </pc:docMkLst>
      <pc:sldChg chg="addSp delSp modSp del mod setBg">
        <pc:chgData name="Kunal Dilza" userId="f2ce92bde2947eb0" providerId="LiveId" clId="{2E0E3BE6-8E6D-42A0-994A-AA4C9826ED2F}" dt="2022-07-17T09:20:10.183" v="6470" actId="47"/>
        <pc:sldMkLst>
          <pc:docMk/>
          <pc:sldMk cId="2191090030" sldId="257"/>
        </pc:sldMkLst>
        <pc:spChg chg="mod">
          <ac:chgData name="Kunal Dilza" userId="f2ce92bde2947eb0" providerId="LiveId" clId="{2E0E3BE6-8E6D-42A0-994A-AA4C9826ED2F}" dt="2022-07-17T09:16:42.956" v="6455"/>
          <ac:spMkLst>
            <pc:docMk/>
            <pc:sldMk cId="2191090030" sldId="257"/>
            <ac:spMk id="2" creationId="{5241AEEE-5647-4306-9D94-063B5C123A8B}"/>
          </ac:spMkLst>
        </pc:spChg>
        <pc:spChg chg="mod">
          <ac:chgData name="Kunal Dilza" userId="f2ce92bde2947eb0" providerId="LiveId" clId="{2E0E3BE6-8E6D-42A0-994A-AA4C9826ED2F}" dt="2022-07-11T08:35:24.181" v="1148" actId="20577"/>
          <ac:spMkLst>
            <pc:docMk/>
            <pc:sldMk cId="2191090030" sldId="257"/>
            <ac:spMk id="3" creationId="{00000000-0000-0000-0000-000000000000}"/>
          </ac:spMkLst>
        </pc:spChg>
        <pc:spChg chg="add del mod">
          <ac:chgData name="Kunal Dilza" userId="f2ce92bde2947eb0" providerId="LiveId" clId="{2E0E3BE6-8E6D-42A0-994A-AA4C9826ED2F}" dt="2022-07-17T09:13:05.935" v="6419" actId="478"/>
          <ac:spMkLst>
            <pc:docMk/>
            <pc:sldMk cId="2191090030" sldId="257"/>
            <ac:spMk id="7" creationId="{62DC459D-2ABD-389F-4401-DE12E80E72BD}"/>
          </ac:spMkLst>
        </pc:spChg>
        <pc:spChg chg="mod">
          <ac:chgData name="Kunal Dilza" userId="f2ce92bde2947eb0" providerId="LiveId" clId="{2E0E3BE6-8E6D-42A0-994A-AA4C9826ED2F}" dt="2022-07-17T08:46:08.638" v="6279" actId="15"/>
          <ac:spMkLst>
            <pc:docMk/>
            <pc:sldMk cId="2191090030" sldId="257"/>
            <ac:spMk id="8" creationId="{00000000-0000-0000-0000-000000000000}"/>
          </ac:spMkLst>
        </pc:spChg>
        <pc:spChg chg="add mod">
          <ac:chgData name="Kunal Dilza" userId="f2ce92bde2947eb0" providerId="LiveId" clId="{2E0E3BE6-8E6D-42A0-994A-AA4C9826ED2F}" dt="2022-07-17T09:14:14.903" v="6449"/>
          <ac:spMkLst>
            <pc:docMk/>
            <pc:sldMk cId="2191090030" sldId="257"/>
            <ac:spMk id="9" creationId="{11BA43C4-56D6-DCD5-A90B-BF5E048446F6}"/>
          </ac:spMkLst>
        </pc:spChg>
        <pc:cxnChg chg="mod">
          <ac:chgData name="Kunal Dilza" userId="f2ce92bde2947eb0" providerId="LiveId" clId="{2E0E3BE6-8E6D-42A0-994A-AA4C9826ED2F}" dt="2022-07-11T08:31:09.905" v="1004" actId="1076"/>
          <ac:cxnSpMkLst>
            <pc:docMk/>
            <pc:sldMk cId="2191090030" sldId="257"/>
            <ac:cxnSpMk id="6" creationId="{00000000-0000-0000-0000-000000000000}"/>
          </ac:cxnSpMkLst>
        </pc:cxnChg>
      </pc:sldChg>
      <pc:sldChg chg="addSp delSp modSp mod ord">
        <pc:chgData name="Kunal Dilza" userId="f2ce92bde2947eb0" providerId="LiveId" clId="{2E0E3BE6-8E6D-42A0-994A-AA4C9826ED2F}" dt="2022-07-17T09:16:42.956" v="6455"/>
        <pc:sldMkLst>
          <pc:docMk/>
          <pc:sldMk cId="2749748933" sldId="258"/>
        </pc:sldMkLst>
        <pc:spChg chg="mod">
          <ac:chgData name="Kunal Dilza" userId="f2ce92bde2947eb0" providerId="LiveId" clId="{2E0E3BE6-8E6D-42A0-994A-AA4C9826ED2F}" dt="2022-07-17T09:16:42.956" v="6455"/>
          <ac:spMkLst>
            <pc:docMk/>
            <pc:sldMk cId="2749748933" sldId="258"/>
            <ac:spMk id="2" creationId="{61B81638-760A-419A-B429-205DF47B9480}"/>
          </ac:spMkLst>
        </pc:spChg>
        <pc:spChg chg="mod">
          <ac:chgData name="Kunal Dilza" userId="f2ce92bde2947eb0" providerId="LiveId" clId="{2E0E3BE6-8E6D-42A0-994A-AA4C9826ED2F}" dt="2022-07-17T08:44:30.637" v="6263" actId="1076"/>
          <ac:spMkLst>
            <pc:docMk/>
            <pc:sldMk cId="2749748933" sldId="258"/>
            <ac:spMk id="6" creationId="{00000000-0000-0000-0000-000000000000}"/>
          </ac:spMkLst>
        </pc:spChg>
        <pc:spChg chg="add mod">
          <ac:chgData name="Kunal Dilza" userId="f2ce92bde2947eb0" providerId="LiveId" clId="{2E0E3BE6-8E6D-42A0-994A-AA4C9826ED2F}" dt="2022-07-17T08:45:25.077" v="6265" actId="12"/>
          <ac:spMkLst>
            <pc:docMk/>
            <pc:sldMk cId="2749748933" sldId="258"/>
            <ac:spMk id="17" creationId="{4E58EE93-622B-5FD1-2E81-2AA58C658AE8}"/>
          </ac:spMkLst>
        </pc:spChg>
        <pc:spChg chg="del mod">
          <ac:chgData name="Kunal Dilza" userId="f2ce92bde2947eb0" providerId="LiveId" clId="{2E0E3BE6-8E6D-42A0-994A-AA4C9826ED2F}" dt="2022-07-17T08:38:30.541" v="6177"/>
          <ac:spMkLst>
            <pc:docMk/>
            <pc:sldMk cId="2749748933" sldId="258"/>
            <ac:spMk id="23" creationId="{00000000-0000-0000-0000-000000000000}"/>
          </ac:spMkLst>
        </pc:spChg>
        <pc:grpChg chg="del mod">
          <ac:chgData name="Kunal Dilza" userId="f2ce92bde2947eb0" providerId="LiveId" clId="{2E0E3BE6-8E6D-42A0-994A-AA4C9826ED2F}" dt="2022-07-17T08:44:21.422" v="6261" actId="478"/>
          <ac:grpSpMkLst>
            <pc:docMk/>
            <pc:sldMk cId="2749748933" sldId="258"/>
            <ac:grpSpMk id="15" creationId="{EDF9DEDF-8E1A-4C67-A9F6-100376A72510}"/>
          </ac:grpSpMkLst>
        </pc:grpChg>
        <pc:picChg chg="mod">
          <ac:chgData name="Kunal Dilza" userId="f2ce92bde2947eb0" providerId="LiveId" clId="{2E0E3BE6-8E6D-42A0-994A-AA4C9826ED2F}" dt="2022-07-12T11:19:07.952" v="1618" actId="14826"/>
          <ac:picMkLst>
            <pc:docMk/>
            <pc:sldMk cId="2749748933" sldId="258"/>
            <ac:picMk id="5" creationId="{00000000-0000-0000-0000-000000000000}"/>
          </ac:picMkLst>
        </pc:picChg>
      </pc:sldChg>
      <pc:sldChg chg="modSp del mod">
        <pc:chgData name="Kunal Dilza" userId="f2ce92bde2947eb0" providerId="LiveId" clId="{2E0E3BE6-8E6D-42A0-994A-AA4C9826ED2F}" dt="2022-07-17T08:01:50.001" v="5998" actId="47"/>
        <pc:sldMkLst>
          <pc:docMk/>
          <pc:sldMk cId="1752267795" sldId="259"/>
        </pc:sldMkLst>
        <pc:graphicFrameChg chg="mod">
          <ac:chgData name="Kunal Dilza" userId="f2ce92bde2947eb0" providerId="LiveId" clId="{2E0E3BE6-8E6D-42A0-994A-AA4C9826ED2F}" dt="2022-07-12T11:21:22.473" v="1620"/>
          <ac:graphicFrameMkLst>
            <pc:docMk/>
            <pc:sldMk cId="1752267795" sldId="259"/>
            <ac:graphicFrameMk id="43" creationId="{00000000-0000-0000-0000-000000000000}"/>
          </ac:graphicFrameMkLst>
        </pc:graphicFrameChg>
        <pc:picChg chg="mod">
          <ac:chgData name="Kunal Dilza" userId="f2ce92bde2947eb0" providerId="LiveId" clId="{2E0E3BE6-8E6D-42A0-994A-AA4C9826ED2F}" dt="2022-07-12T11:21:53.188" v="1621" actId="1076"/>
          <ac:picMkLst>
            <pc:docMk/>
            <pc:sldMk cId="1752267795" sldId="259"/>
            <ac:picMk id="4" creationId="{00000000-0000-0000-0000-000000000000}"/>
          </ac:picMkLst>
        </pc:picChg>
      </pc:sldChg>
      <pc:sldChg chg="del">
        <pc:chgData name="Kunal Dilza" userId="f2ce92bde2947eb0" providerId="LiveId" clId="{2E0E3BE6-8E6D-42A0-994A-AA4C9826ED2F}" dt="2022-07-17T08:01:48.301" v="5996" actId="47"/>
        <pc:sldMkLst>
          <pc:docMk/>
          <pc:sldMk cId="1195967641" sldId="261"/>
        </pc:sldMkLst>
      </pc:sldChg>
      <pc:sldChg chg="del">
        <pc:chgData name="Kunal Dilza" userId="f2ce92bde2947eb0" providerId="LiveId" clId="{2E0E3BE6-8E6D-42A0-994A-AA4C9826ED2F}" dt="2022-07-17T08:01:45.670" v="5991" actId="47"/>
        <pc:sldMkLst>
          <pc:docMk/>
          <pc:sldMk cId="503950341" sldId="262"/>
        </pc:sldMkLst>
      </pc:sldChg>
      <pc:sldChg chg="addSp delSp modSp mod">
        <pc:chgData name="Kunal Dilza" userId="f2ce92bde2947eb0" providerId="LiveId" clId="{2E0E3BE6-8E6D-42A0-994A-AA4C9826ED2F}" dt="2022-07-17T09:16:42.956" v="6455"/>
        <pc:sldMkLst>
          <pc:docMk/>
          <pc:sldMk cId="4173735299" sldId="264"/>
        </pc:sldMkLst>
        <pc:spChg chg="mod">
          <ac:chgData name="Kunal Dilza" userId="f2ce92bde2947eb0" providerId="LiveId" clId="{2E0E3BE6-8E6D-42A0-994A-AA4C9826ED2F}" dt="2022-07-17T09:16:42.956" v="6455"/>
          <ac:spMkLst>
            <pc:docMk/>
            <pc:sldMk cId="4173735299" sldId="264"/>
            <ac:spMk id="6" creationId="{DD86CF0C-9FE7-4854-87A4-488E1B80508C}"/>
          </ac:spMkLst>
        </pc:spChg>
        <pc:spChg chg="mod">
          <ac:chgData name="Kunal Dilza" userId="f2ce92bde2947eb0" providerId="LiveId" clId="{2E0E3BE6-8E6D-42A0-994A-AA4C9826ED2F}" dt="2022-07-17T08:31:01.691" v="6048" actId="1076"/>
          <ac:spMkLst>
            <pc:docMk/>
            <pc:sldMk cId="4173735299" sldId="264"/>
            <ac:spMk id="11" creationId="{00000000-0000-0000-0000-000000000000}"/>
          </ac:spMkLst>
        </pc:spChg>
        <pc:spChg chg="mod">
          <ac:chgData name="Kunal Dilza" userId="f2ce92bde2947eb0" providerId="LiveId" clId="{2E0E3BE6-8E6D-42A0-994A-AA4C9826ED2F}" dt="2022-07-17T08:30:57.358" v="6047" actId="1076"/>
          <ac:spMkLst>
            <pc:docMk/>
            <pc:sldMk cId="4173735299" sldId="264"/>
            <ac:spMk id="12" creationId="{00000000-0000-0000-0000-000000000000}"/>
          </ac:spMkLst>
        </pc:spChg>
        <pc:spChg chg="add mod ord">
          <ac:chgData name="Kunal Dilza" userId="f2ce92bde2947eb0" providerId="LiveId" clId="{2E0E3BE6-8E6D-42A0-994A-AA4C9826ED2F}" dt="2022-07-12T10:35:54.634" v="1213" actId="1076"/>
          <ac:spMkLst>
            <pc:docMk/>
            <pc:sldMk cId="4173735299" sldId="264"/>
            <ac:spMk id="17" creationId="{5EC60B5B-6BC2-4994-1DBA-354092F371B3}"/>
          </ac:spMkLst>
        </pc:spChg>
        <pc:spChg chg="add mod">
          <ac:chgData name="Kunal Dilza" userId="f2ce92bde2947eb0" providerId="LiveId" clId="{2E0E3BE6-8E6D-42A0-994A-AA4C9826ED2F}" dt="2022-07-17T08:24:57.242" v="6002" actId="1076"/>
          <ac:spMkLst>
            <pc:docMk/>
            <pc:sldMk cId="4173735299" sldId="264"/>
            <ac:spMk id="18" creationId="{9F7066EC-7C19-68D0-0558-74C85BA74E57}"/>
          </ac:spMkLst>
        </pc:spChg>
        <pc:spChg chg="add mod">
          <ac:chgData name="Kunal Dilza" userId="f2ce92bde2947eb0" providerId="LiveId" clId="{2E0E3BE6-8E6D-42A0-994A-AA4C9826ED2F}" dt="2022-07-11T07:39:46.513" v="244" actId="1076"/>
          <ac:spMkLst>
            <pc:docMk/>
            <pc:sldMk cId="4173735299" sldId="264"/>
            <ac:spMk id="19" creationId="{57358B2D-263C-C0EF-70D0-E1B5594D43DF}"/>
          </ac:spMkLst>
        </pc:spChg>
        <pc:spChg chg="add del mod">
          <ac:chgData name="Kunal Dilza" userId="f2ce92bde2947eb0" providerId="LiveId" clId="{2E0E3BE6-8E6D-42A0-994A-AA4C9826ED2F}" dt="2022-07-11T07:34:52.714" v="46" actId="478"/>
          <ac:spMkLst>
            <pc:docMk/>
            <pc:sldMk cId="4173735299" sldId="264"/>
            <ac:spMk id="20" creationId="{C07F2AF0-FE9E-B5D2-D1BC-3118B1C4A288}"/>
          </ac:spMkLst>
        </pc:spChg>
        <pc:spChg chg="add mod">
          <ac:chgData name="Kunal Dilza" userId="f2ce92bde2947eb0" providerId="LiveId" clId="{2E0E3BE6-8E6D-42A0-994A-AA4C9826ED2F}" dt="2022-07-11T07:54:20.810" v="578" actId="1076"/>
          <ac:spMkLst>
            <pc:docMk/>
            <pc:sldMk cId="4173735299" sldId="264"/>
            <ac:spMk id="23" creationId="{3FA15BE4-859E-6496-A8CE-9C8DFF3D1641}"/>
          </ac:spMkLst>
        </pc:spChg>
        <pc:spChg chg="mod">
          <ac:chgData name="Kunal Dilza" userId="f2ce92bde2947eb0" providerId="LiveId" clId="{2E0E3BE6-8E6D-42A0-994A-AA4C9826ED2F}" dt="2022-07-17T08:30:46.187" v="6045" actId="1076"/>
          <ac:spMkLst>
            <pc:docMk/>
            <pc:sldMk cId="4173735299" sldId="264"/>
            <ac:spMk id="34" creationId="{2BBE3F0D-8F4A-4EE7-BC29-B5E8FB355F76}"/>
          </ac:spMkLst>
        </pc:spChg>
        <pc:grpChg chg="mod">
          <ac:chgData name="Kunal Dilza" userId="f2ce92bde2947eb0" providerId="LiveId" clId="{2E0E3BE6-8E6D-42A0-994A-AA4C9826ED2F}" dt="2022-07-11T07:41:50.630" v="250" actId="14100"/>
          <ac:grpSpMkLst>
            <pc:docMk/>
            <pc:sldMk cId="4173735299" sldId="264"/>
            <ac:grpSpMk id="2" creationId="{E457C4EA-5055-441F-B6AE-A4D0F8B993EB}"/>
          </ac:grpSpMkLst>
        </pc:grpChg>
        <pc:graphicFrameChg chg="add del mod">
          <ac:chgData name="Kunal Dilza" userId="f2ce92bde2947eb0" providerId="LiveId" clId="{2E0E3BE6-8E6D-42A0-994A-AA4C9826ED2F}" dt="2022-07-11T07:34:52.714" v="46" actId="478"/>
          <ac:graphicFrameMkLst>
            <pc:docMk/>
            <pc:sldMk cId="4173735299" sldId="264"/>
            <ac:graphicFrameMk id="16" creationId="{8750EB30-EEF0-C2D6-F422-77F9FE5756E4}"/>
          </ac:graphicFrameMkLst>
        </pc:graphicFrameChg>
        <pc:graphicFrameChg chg="add del mod">
          <ac:chgData name="Kunal Dilza" userId="f2ce92bde2947eb0" providerId="LiveId" clId="{2E0E3BE6-8E6D-42A0-994A-AA4C9826ED2F}" dt="2022-07-11T07:35:06.232" v="48" actId="478"/>
          <ac:graphicFrameMkLst>
            <pc:docMk/>
            <pc:sldMk cId="4173735299" sldId="264"/>
            <ac:graphicFrameMk id="17" creationId="{1006CD83-FBE7-2A3A-935E-F26B6AED02C6}"/>
          </ac:graphicFrameMkLst>
        </pc:graphicFrameChg>
        <pc:graphicFrameChg chg="add mod modGraphic">
          <ac:chgData name="Kunal Dilza" userId="f2ce92bde2947eb0" providerId="LiveId" clId="{2E0E3BE6-8E6D-42A0-994A-AA4C9826ED2F}" dt="2022-07-17T09:09:05.859" v="6409"/>
          <ac:graphicFrameMkLst>
            <pc:docMk/>
            <pc:sldMk cId="4173735299" sldId="264"/>
            <ac:graphicFrameMk id="22" creationId="{402B62F1-FA5B-4555-2F85-9E36612EB0EE}"/>
          </ac:graphicFrameMkLst>
        </pc:graphicFrameChg>
        <pc:picChg chg="add mod">
          <ac:chgData name="Kunal Dilza" userId="f2ce92bde2947eb0" providerId="LiveId" clId="{2E0E3BE6-8E6D-42A0-994A-AA4C9826ED2F}" dt="2022-07-11T07:39:38.350" v="242" actId="1076"/>
          <ac:picMkLst>
            <pc:docMk/>
            <pc:sldMk cId="4173735299" sldId="264"/>
            <ac:picMk id="10" creationId="{C38A4796-A1C0-563B-B5B8-D0AF68F2CBE4}"/>
          </ac:picMkLst>
        </pc:picChg>
        <pc:picChg chg="add mod">
          <ac:chgData name="Kunal Dilza" userId="f2ce92bde2947eb0" providerId="LiveId" clId="{2E0E3BE6-8E6D-42A0-994A-AA4C9826ED2F}" dt="2022-07-11T07:39:40.809" v="243" actId="1076"/>
          <ac:picMkLst>
            <pc:docMk/>
            <pc:sldMk cId="4173735299" sldId="264"/>
            <ac:picMk id="13" creationId="{47A0A8DE-66B5-4E28-931E-E063B670B5DD}"/>
          </ac:picMkLst>
        </pc:picChg>
        <pc:picChg chg="add del mod">
          <ac:chgData name="Kunal Dilza" userId="f2ce92bde2947eb0" providerId="LiveId" clId="{2E0E3BE6-8E6D-42A0-994A-AA4C9826ED2F}" dt="2022-07-11T07:34:52.714" v="46" actId="478"/>
          <ac:picMkLst>
            <pc:docMk/>
            <pc:sldMk cId="4173735299" sldId="264"/>
            <ac:picMk id="2049" creationId="{2DC22615-7900-3CDB-91A4-F3A5FA597C2F}"/>
          </ac:picMkLst>
        </pc:picChg>
        <pc:picChg chg="add del mod">
          <ac:chgData name="Kunal Dilza" userId="f2ce92bde2947eb0" providerId="LiveId" clId="{2E0E3BE6-8E6D-42A0-994A-AA4C9826ED2F}" dt="2022-07-11T07:34:52.714" v="46" actId="478"/>
          <ac:picMkLst>
            <pc:docMk/>
            <pc:sldMk cId="4173735299" sldId="264"/>
            <ac:picMk id="2050" creationId="{791D6A43-2832-1D9E-CEDA-185D282FFB31}"/>
          </ac:picMkLst>
        </pc:picChg>
        <pc:cxnChg chg="add del">
          <ac:chgData name="Kunal Dilza" userId="f2ce92bde2947eb0" providerId="LiveId" clId="{2E0E3BE6-8E6D-42A0-994A-AA4C9826ED2F}" dt="2022-07-11T07:33:55.378" v="41" actId="11529"/>
          <ac:cxnSpMkLst>
            <pc:docMk/>
            <pc:sldMk cId="4173735299" sldId="264"/>
            <ac:cxnSpMk id="4" creationId="{FD067BAE-A53F-C47C-D7C2-507A3222397A}"/>
          </ac:cxnSpMkLst>
        </pc:cxnChg>
        <pc:cxnChg chg="add mod">
          <ac:chgData name="Kunal Dilza" userId="f2ce92bde2947eb0" providerId="LiveId" clId="{2E0E3BE6-8E6D-42A0-994A-AA4C9826ED2F}" dt="2022-07-17T08:24:47.297" v="6000" actId="1076"/>
          <ac:cxnSpMkLst>
            <pc:docMk/>
            <pc:sldMk cId="4173735299" sldId="264"/>
            <ac:cxnSpMk id="14" creationId="{C6C97E79-3B0C-2340-8BBF-5F4AE934E8AD}"/>
          </ac:cxnSpMkLst>
        </pc:cxnChg>
      </pc:sldChg>
      <pc:sldChg chg="addSp delSp modSp mod ord">
        <pc:chgData name="Kunal Dilza" userId="f2ce92bde2947eb0" providerId="LiveId" clId="{2E0E3BE6-8E6D-42A0-994A-AA4C9826ED2F}" dt="2022-07-18T06:01:00.916" v="7681"/>
        <pc:sldMkLst>
          <pc:docMk/>
          <pc:sldMk cId="3374439996" sldId="265"/>
        </pc:sldMkLst>
        <pc:spChg chg="add mod">
          <ac:chgData name="Kunal Dilza" userId="f2ce92bde2947eb0" providerId="LiveId" clId="{2E0E3BE6-8E6D-42A0-994A-AA4C9826ED2F}" dt="2022-07-17T09:12:05.043" v="6416" actId="207"/>
          <ac:spMkLst>
            <pc:docMk/>
            <pc:sldMk cId="3374439996" sldId="265"/>
            <ac:spMk id="2" creationId="{7FE2B2A4-4982-B618-BFB5-627C00DB188A}"/>
          </ac:spMkLst>
        </pc:spChg>
        <pc:spChg chg="add mod">
          <ac:chgData name="Kunal Dilza" userId="f2ce92bde2947eb0" providerId="LiveId" clId="{2E0E3BE6-8E6D-42A0-994A-AA4C9826ED2F}" dt="2022-07-17T09:27:19.812" v="6488" actId="20577"/>
          <ac:spMkLst>
            <pc:docMk/>
            <pc:sldMk cId="3374439996" sldId="265"/>
            <ac:spMk id="5" creationId="{56FDEDA1-AF19-FD2C-60C7-58E6354F0EDF}"/>
          </ac:spMkLst>
        </pc:spChg>
        <pc:spChg chg="del mod">
          <ac:chgData name="Kunal Dilza" userId="f2ce92bde2947eb0" providerId="LiveId" clId="{2E0E3BE6-8E6D-42A0-994A-AA4C9826ED2F}" dt="2022-07-17T04:40:39.439" v="2446" actId="478"/>
          <ac:spMkLst>
            <pc:docMk/>
            <pc:sldMk cId="3374439996" sldId="265"/>
            <ac:spMk id="7" creationId="{A5F43491-6D1E-4A2E-8769-528B98DDA3B8}"/>
          </ac:spMkLst>
        </pc:spChg>
        <pc:spChg chg="mod">
          <ac:chgData name="Kunal Dilza" userId="f2ce92bde2947eb0" providerId="LiveId" clId="{2E0E3BE6-8E6D-42A0-994A-AA4C9826ED2F}" dt="2022-07-17T09:16:42.956" v="6455"/>
          <ac:spMkLst>
            <pc:docMk/>
            <pc:sldMk cId="3374439996" sldId="265"/>
            <ac:spMk id="9" creationId="{8C722AF5-5AD2-45FE-8F87-15C0793F7B43}"/>
          </ac:spMkLst>
        </pc:spChg>
        <pc:spChg chg="mod">
          <ac:chgData name="Kunal Dilza" userId="f2ce92bde2947eb0" providerId="LiveId" clId="{2E0E3BE6-8E6D-42A0-994A-AA4C9826ED2F}" dt="2022-07-17T09:16:42.956" v="6455"/>
          <ac:spMkLst>
            <pc:docMk/>
            <pc:sldMk cId="3374439996" sldId="265"/>
            <ac:spMk id="13" creationId="{350D6898-B4A0-482B-A3BA-69058F6AA014}"/>
          </ac:spMkLst>
        </pc:spChg>
      </pc:sldChg>
      <pc:sldChg chg="addSp delSp modSp mod">
        <pc:chgData name="Kunal Dilza" userId="f2ce92bde2947eb0" providerId="LiveId" clId="{2E0E3BE6-8E6D-42A0-994A-AA4C9826ED2F}" dt="2022-07-17T09:16:42.956" v="6455"/>
        <pc:sldMkLst>
          <pc:docMk/>
          <pc:sldMk cId="3864258292" sldId="266"/>
        </pc:sldMkLst>
        <pc:spChg chg="del">
          <ac:chgData name="Kunal Dilza" userId="f2ce92bde2947eb0" providerId="LiveId" clId="{2E0E3BE6-8E6D-42A0-994A-AA4C9826ED2F}" dt="2022-07-11T08:08:59.003" v="759" actId="478"/>
          <ac:spMkLst>
            <pc:docMk/>
            <pc:sldMk cId="3864258292" sldId="266"/>
            <ac:spMk id="2" creationId="{0B2F9AE4-ED0F-4D43-A013-9B16B9710D04}"/>
          </ac:spMkLst>
        </pc:spChg>
        <pc:spChg chg="add mod">
          <ac:chgData name="Kunal Dilza" userId="f2ce92bde2947eb0" providerId="LiveId" clId="{2E0E3BE6-8E6D-42A0-994A-AA4C9826ED2F}" dt="2022-07-17T09:06:30.154" v="6395"/>
          <ac:spMkLst>
            <pc:docMk/>
            <pc:sldMk cId="3864258292" sldId="266"/>
            <ac:spMk id="3" creationId="{A4A76343-68EA-22E1-C9FB-1537735A3A75}"/>
          </ac:spMkLst>
        </pc:spChg>
        <pc:spChg chg="add del mod">
          <ac:chgData name="Kunal Dilza" userId="f2ce92bde2947eb0" providerId="LiveId" clId="{2E0E3BE6-8E6D-42A0-994A-AA4C9826ED2F}" dt="2022-07-17T04:42:37.827" v="2463" actId="478"/>
          <ac:spMkLst>
            <pc:docMk/>
            <pc:sldMk cId="3864258292" sldId="266"/>
            <ac:spMk id="4" creationId="{F1DC8C35-F7AF-0049-79DA-3A72ABC4A356}"/>
          </ac:spMkLst>
        </pc:spChg>
        <pc:spChg chg="add mod">
          <ac:chgData name="Kunal Dilza" userId="f2ce92bde2947eb0" providerId="LiveId" clId="{2E0E3BE6-8E6D-42A0-994A-AA4C9826ED2F}" dt="2022-07-17T04:43:39.082" v="2481" actId="403"/>
          <ac:spMkLst>
            <pc:docMk/>
            <pc:sldMk cId="3864258292" sldId="266"/>
            <ac:spMk id="5" creationId="{3C692A96-D725-D481-6784-4E549E3F2E7B}"/>
          </ac:spMkLst>
        </pc:spChg>
        <pc:spChg chg="del mod">
          <ac:chgData name="Kunal Dilza" userId="f2ce92bde2947eb0" providerId="LiveId" clId="{2E0E3BE6-8E6D-42A0-994A-AA4C9826ED2F}" dt="2022-07-11T08:08:53.432" v="755" actId="478"/>
          <ac:spMkLst>
            <pc:docMk/>
            <pc:sldMk cId="3864258292" sldId="266"/>
            <ac:spMk id="5" creationId="{96D49183-5FC2-4783-8B92-3BA93DB97940}"/>
          </ac:spMkLst>
        </pc:spChg>
        <pc:spChg chg="del mod">
          <ac:chgData name="Kunal Dilza" userId="f2ce92bde2947eb0" providerId="LiveId" clId="{2E0E3BE6-8E6D-42A0-994A-AA4C9826ED2F}" dt="2022-07-17T04:41:02.949" v="2462" actId="478"/>
          <ac:spMkLst>
            <pc:docMk/>
            <pc:sldMk cId="3864258292" sldId="266"/>
            <ac:spMk id="7" creationId="{A5F43491-6D1E-4A2E-8769-528B98DDA3B8}"/>
          </ac:spMkLst>
        </pc:spChg>
        <pc:spChg chg="del">
          <ac:chgData name="Kunal Dilza" userId="f2ce92bde2947eb0" providerId="LiveId" clId="{2E0E3BE6-8E6D-42A0-994A-AA4C9826ED2F}" dt="2022-07-11T08:08:54.594" v="756" actId="478"/>
          <ac:spMkLst>
            <pc:docMk/>
            <pc:sldMk cId="3864258292" sldId="266"/>
            <ac:spMk id="8" creationId="{28161EE5-4BD4-4A36-862A-33351D753400}"/>
          </ac:spMkLst>
        </pc:spChg>
        <pc:spChg chg="add del mod">
          <ac:chgData name="Kunal Dilza" userId="f2ce92bde2947eb0" providerId="LiveId" clId="{2E0E3BE6-8E6D-42A0-994A-AA4C9826ED2F}" dt="2022-07-17T09:12:50.196" v="6417" actId="478"/>
          <ac:spMkLst>
            <pc:docMk/>
            <pc:sldMk cId="3864258292" sldId="266"/>
            <ac:spMk id="8" creationId="{B79ACBBB-FBF5-9291-E9F1-BCC74F5F7BC5}"/>
          </ac:spMkLst>
        </pc:spChg>
        <pc:spChg chg="del mod">
          <ac:chgData name="Kunal Dilza" userId="f2ce92bde2947eb0" providerId="LiveId" clId="{2E0E3BE6-8E6D-42A0-994A-AA4C9826ED2F}" dt="2022-07-11T08:08:56.541" v="758" actId="478"/>
          <ac:spMkLst>
            <pc:docMk/>
            <pc:sldMk cId="3864258292" sldId="266"/>
            <ac:spMk id="9" creationId="{8C722AF5-5AD2-45FE-8F87-15C0793F7B43}"/>
          </ac:spMkLst>
        </pc:spChg>
        <pc:spChg chg="add mod">
          <ac:chgData name="Kunal Dilza" userId="f2ce92bde2947eb0" providerId="LiveId" clId="{2E0E3BE6-8E6D-42A0-994A-AA4C9826ED2F}" dt="2022-07-17T09:14:21.456" v="6451"/>
          <ac:spMkLst>
            <pc:docMk/>
            <pc:sldMk cId="3864258292" sldId="266"/>
            <ac:spMk id="9" creationId="{EEE1EEA0-8B56-BDAC-60D7-FC9D5DB7E6EB}"/>
          </ac:spMkLst>
        </pc:spChg>
        <pc:spChg chg="mod">
          <ac:chgData name="Kunal Dilza" userId="f2ce92bde2947eb0" providerId="LiveId" clId="{2E0E3BE6-8E6D-42A0-994A-AA4C9826ED2F}" dt="2022-07-17T09:16:42.956" v="6455"/>
          <ac:spMkLst>
            <pc:docMk/>
            <pc:sldMk cId="3864258292" sldId="266"/>
            <ac:spMk id="13" creationId="{350D6898-B4A0-482B-A3BA-69058F6AA014}"/>
          </ac:spMkLst>
        </pc:spChg>
      </pc:sldChg>
      <pc:sldChg chg="addSp delSp modSp mod ord">
        <pc:chgData name="Kunal Dilza" userId="f2ce92bde2947eb0" providerId="LiveId" clId="{2E0E3BE6-8E6D-42A0-994A-AA4C9826ED2F}" dt="2022-07-17T09:16:42.956" v="6455"/>
        <pc:sldMkLst>
          <pc:docMk/>
          <pc:sldMk cId="4200002205" sldId="267"/>
        </pc:sldMkLst>
        <pc:spChg chg="mod">
          <ac:chgData name="Kunal Dilza" userId="f2ce92bde2947eb0" providerId="LiveId" clId="{2E0E3BE6-8E6D-42A0-994A-AA4C9826ED2F}" dt="2022-07-17T09:16:42.956" v="6455"/>
          <ac:spMkLst>
            <pc:docMk/>
            <pc:sldMk cId="4200002205" sldId="267"/>
            <ac:spMk id="3" creationId="{F3C38EE3-A905-46AD-9F8B-2AFC916A4009}"/>
          </ac:spMkLst>
        </pc:spChg>
        <pc:spChg chg="mod">
          <ac:chgData name="Kunal Dilza" userId="f2ce92bde2947eb0" providerId="LiveId" clId="{2E0E3BE6-8E6D-42A0-994A-AA4C9826ED2F}" dt="2022-07-17T04:24:46.184" v="1761" actId="20577"/>
          <ac:spMkLst>
            <pc:docMk/>
            <pc:sldMk cId="4200002205" sldId="267"/>
            <ac:spMk id="4" creationId="{4CBE353C-1054-47E7-A509-0E3587C21959}"/>
          </ac:spMkLst>
        </pc:spChg>
        <pc:spChg chg="mod">
          <ac:chgData name="Kunal Dilza" userId="f2ce92bde2947eb0" providerId="LiveId" clId="{2E0E3BE6-8E6D-42A0-994A-AA4C9826ED2F}" dt="2022-07-17T09:16:42.956" v="6455"/>
          <ac:spMkLst>
            <pc:docMk/>
            <pc:sldMk cId="4200002205" sldId="267"/>
            <ac:spMk id="6" creationId="{A8A7FAFF-1F56-4D24-B99C-34AC3404CFF0}"/>
          </ac:spMkLst>
        </pc:spChg>
        <pc:spChg chg="add del mod">
          <ac:chgData name="Kunal Dilza" userId="f2ce92bde2947eb0" providerId="LiveId" clId="{2E0E3BE6-8E6D-42A0-994A-AA4C9826ED2F}" dt="2022-07-17T09:13:14.972" v="6422" actId="478"/>
          <ac:spMkLst>
            <pc:docMk/>
            <pc:sldMk cId="4200002205" sldId="267"/>
            <ac:spMk id="7" creationId="{6FB2A3F1-776F-C205-4276-D21EAC5E6E83}"/>
          </ac:spMkLst>
        </pc:spChg>
        <pc:spChg chg="add mod">
          <ac:chgData name="Kunal Dilza" userId="f2ce92bde2947eb0" providerId="LiveId" clId="{2E0E3BE6-8E6D-42A0-994A-AA4C9826ED2F}" dt="2022-07-17T09:14:09.264" v="6446"/>
          <ac:spMkLst>
            <pc:docMk/>
            <pc:sldMk cId="4200002205" sldId="267"/>
            <ac:spMk id="8" creationId="{D96C984E-F97E-FFC0-090A-7B1652F7C3B2}"/>
          </ac:spMkLst>
        </pc:spChg>
        <pc:spChg chg="add del mod">
          <ac:chgData name="Kunal Dilza" userId="f2ce92bde2947eb0" providerId="LiveId" clId="{2E0E3BE6-8E6D-42A0-994A-AA4C9826ED2F}" dt="2022-07-12T10:44:15.772" v="1229" actId="478"/>
          <ac:spMkLst>
            <pc:docMk/>
            <pc:sldMk cId="4200002205" sldId="267"/>
            <ac:spMk id="9" creationId="{3525C69D-0D8F-CF30-22AD-74EB528CDF7A}"/>
          </ac:spMkLst>
        </pc:spChg>
        <pc:picChg chg="add mod modCrop">
          <ac:chgData name="Kunal Dilza" userId="f2ce92bde2947eb0" providerId="LiveId" clId="{2E0E3BE6-8E6D-42A0-994A-AA4C9826ED2F}" dt="2022-07-17T08:59:22.084" v="6350" actId="1076"/>
          <ac:picMkLst>
            <pc:docMk/>
            <pc:sldMk cId="4200002205" sldId="267"/>
            <ac:picMk id="5" creationId="{68D69771-A986-E9A6-6C1B-DB6AE45E3F09}"/>
          </ac:picMkLst>
        </pc:picChg>
        <pc:picChg chg="del">
          <ac:chgData name="Kunal Dilza" userId="f2ce92bde2947eb0" providerId="LiveId" clId="{2E0E3BE6-8E6D-42A0-994A-AA4C9826ED2F}" dt="2022-07-12T10:44:08.576" v="1228" actId="478"/>
          <ac:picMkLst>
            <pc:docMk/>
            <pc:sldMk cId="4200002205" sldId="267"/>
            <ac:picMk id="8" creationId="{8CF92F14-E544-4BCA-BE34-0C610A82DAF4}"/>
          </ac:picMkLst>
        </pc:picChg>
        <pc:picChg chg="add del mod">
          <ac:chgData name="Kunal Dilza" userId="f2ce92bde2947eb0" providerId="LiveId" clId="{2E0E3BE6-8E6D-42A0-994A-AA4C9826ED2F}" dt="2022-07-17T04:46:44.128" v="2525" actId="21"/>
          <ac:picMkLst>
            <pc:docMk/>
            <pc:sldMk cId="4200002205" sldId="267"/>
            <ac:picMk id="1026" creationId="{65C5C179-C36D-A00C-EDEA-81A391A22FCE}"/>
          </ac:picMkLst>
        </pc:picChg>
      </pc:sldChg>
      <pc:sldChg chg="del">
        <pc:chgData name="Kunal Dilza" userId="f2ce92bde2947eb0" providerId="LiveId" clId="{2E0E3BE6-8E6D-42A0-994A-AA4C9826ED2F}" dt="2022-07-17T08:01:47.858" v="5995" actId="47"/>
        <pc:sldMkLst>
          <pc:docMk/>
          <pc:sldMk cId="1744109732" sldId="268"/>
        </pc:sldMkLst>
      </pc:sldChg>
      <pc:sldChg chg="del">
        <pc:chgData name="Kunal Dilza" userId="f2ce92bde2947eb0" providerId="LiveId" clId="{2E0E3BE6-8E6D-42A0-994A-AA4C9826ED2F}" dt="2022-07-17T08:01:49.492" v="5997" actId="47"/>
        <pc:sldMkLst>
          <pc:docMk/>
          <pc:sldMk cId="2827283295" sldId="269"/>
        </pc:sldMkLst>
      </pc:sldChg>
      <pc:sldChg chg="del">
        <pc:chgData name="Kunal Dilza" userId="f2ce92bde2947eb0" providerId="LiveId" clId="{2E0E3BE6-8E6D-42A0-994A-AA4C9826ED2F}" dt="2022-07-17T08:01:47.349" v="5994" actId="47"/>
        <pc:sldMkLst>
          <pc:docMk/>
          <pc:sldMk cId="2267454060" sldId="270"/>
        </pc:sldMkLst>
      </pc:sldChg>
      <pc:sldChg chg="del">
        <pc:chgData name="Kunal Dilza" userId="f2ce92bde2947eb0" providerId="LiveId" clId="{2E0E3BE6-8E6D-42A0-994A-AA4C9826ED2F}" dt="2022-07-17T08:01:46.992" v="5993" actId="47"/>
        <pc:sldMkLst>
          <pc:docMk/>
          <pc:sldMk cId="2565212334" sldId="271"/>
        </pc:sldMkLst>
      </pc:sldChg>
      <pc:sldChg chg="del">
        <pc:chgData name="Kunal Dilza" userId="f2ce92bde2947eb0" providerId="LiveId" clId="{2E0E3BE6-8E6D-42A0-994A-AA4C9826ED2F}" dt="2022-07-17T08:01:46.437" v="5992" actId="47"/>
        <pc:sldMkLst>
          <pc:docMk/>
          <pc:sldMk cId="3525161706" sldId="272"/>
        </pc:sldMkLst>
      </pc:sldChg>
      <pc:sldChg chg="del">
        <pc:chgData name="Kunal Dilza" userId="f2ce92bde2947eb0" providerId="LiveId" clId="{2E0E3BE6-8E6D-42A0-994A-AA4C9826ED2F}" dt="2022-07-17T08:01:43.589" v="5990" actId="47"/>
        <pc:sldMkLst>
          <pc:docMk/>
          <pc:sldMk cId="3988654811" sldId="273"/>
        </pc:sldMkLst>
      </pc:sldChg>
      <pc:sldChg chg="delSp del">
        <pc:chgData name="Kunal Dilza" userId="f2ce92bde2947eb0" providerId="LiveId" clId="{2E0E3BE6-8E6D-42A0-994A-AA4C9826ED2F}" dt="2022-07-17T08:01:42.444" v="5989" actId="47"/>
        <pc:sldMkLst>
          <pc:docMk/>
          <pc:sldMk cId="248563815" sldId="274"/>
        </pc:sldMkLst>
        <pc:picChg chg="del">
          <ac:chgData name="Kunal Dilza" userId="f2ce92bde2947eb0" providerId="LiveId" clId="{2E0E3BE6-8E6D-42A0-994A-AA4C9826ED2F}" dt="2022-07-17T08:01:22.438" v="5988" actId="478"/>
          <ac:picMkLst>
            <pc:docMk/>
            <pc:sldMk cId="248563815" sldId="274"/>
            <ac:picMk id="1026" creationId="{00000000-0000-0000-0000-000000000000}"/>
          </ac:picMkLst>
        </pc:picChg>
      </pc:sldChg>
      <pc:sldChg chg="addSp delSp modSp new mod ord">
        <pc:chgData name="Kunal Dilza" userId="f2ce92bde2947eb0" providerId="LiveId" clId="{2E0E3BE6-8E6D-42A0-994A-AA4C9826ED2F}" dt="2022-07-17T09:16:42.956" v="6455"/>
        <pc:sldMkLst>
          <pc:docMk/>
          <pc:sldMk cId="768951135" sldId="275"/>
        </pc:sldMkLst>
        <pc:spChg chg="mod">
          <ac:chgData name="Kunal Dilza" userId="f2ce92bde2947eb0" providerId="LiveId" clId="{2E0E3BE6-8E6D-42A0-994A-AA4C9826ED2F}" dt="2022-07-17T09:16:42.956" v="6455"/>
          <ac:spMkLst>
            <pc:docMk/>
            <pc:sldMk cId="768951135" sldId="275"/>
            <ac:spMk id="2" creationId="{4ED61A3D-4BE3-E8A5-26F4-8D730F14171B}"/>
          </ac:spMkLst>
        </pc:spChg>
        <pc:spChg chg="add del mod">
          <ac:chgData name="Kunal Dilza" userId="f2ce92bde2947eb0" providerId="LiveId" clId="{2E0E3BE6-8E6D-42A0-994A-AA4C9826ED2F}" dt="2022-07-17T09:13:09.671" v="6420" actId="478"/>
          <ac:spMkLst>
            <pc:docMk/>
            <pc:sldMk cId="768951135" sldId="275"/>
            <ac:spMk id="5" creationId="{A433C026-24C4-CB70-9A08-4816BA4F9718}"/>
          </ac:spMkLst>
        </pc:spChg>
        <pc:spChg chg="add mod">
          <ac:chgData name="Kunal Dilza" userId="f2ce92bde2947eb0" providerId="LiveId" clId="{2E0E3BE6-8E6D-42A0-994A-AA4C9826ED2F}" dt="2022-07-17T09:14:12.486" v="6448"/>
          <ac:spMkLst>
            <pc:docMk/>
            <pc:sldMk cId="768951135" sldId="275"/>
            <ac:spMk id="7" creationId="{62F052CE-1D5A-07A9-45AD-ED7AEC921023}"/>
          </ac:spMkLst>
        </pc:spChg>
        <pc:spChg chg="add del mod">
          <ac:chgData name="Kunal Dilza" userId="f2ce92bde2947eb0" providerId="LiveId" clId="{2E0E3BE6-8E6D-42A0-994A-AA4C9826ED2F}" dt="2022-07-11T08:44:26.233" v="1188" actId="22"/>
          <ac:spMkLst>
            <pc:docMk/>
            <pc:sldMk cId="768951135" sldId="275"/>
            <ac:spMk id="8" creationId="{2DDD46CC-F667-3933-7E9B-8775562F9C17}"/>
          </ac:spMkLst>
        </pc:spChg>
        <pc:picChg chg="add del mod">
          <ac:chgData name="Kunal Dilza" userId="f2ce92bde2947eb0" providerId="LiveId" clId="{2E0E3BE6-8E6D-42A0-994A-AA4C9826ED2F}" dt="2022-07-11T08:43:08.719" v="1172" actId="478"/>
          <ac:picMkLst>
            <pc:docMk/>
            <pc:sldMk cId="768951135" sldId="275"/>
            <ac:picMk id="4" creationId="{293E3F90-A3E4-24B8-87AB-D065C2061119}"/>
          </ac:picMkLst>
        </pc:picChg>
        <pc:picChg chg="add mod">
          <ac:chgData name="Kunal Dilza" userId="f2ce92bde2947eb0" providerId="LiveId" clId="{2E0E3BE6-8E6D-42A0-994A-AA4C9826ED2F}" dt="2022-07-11T08:47:42.805" v="1199" actId="1076"/>
          <ac:picMkLst>
            <pc:docMk/>
            <pc:sldMk cId="768951135" sldId="275"/>
            <ac:picMk id="6" creationId="{EE8058EC-7C07-CC0F-25E1-8564675FC236}"/>
          </ac:picMkLst>
        </pc:picChg>
        <pc:picChg chg="add mod">
          <ac:chgData name="Kunal Dilza" userId="f2ce92bde2947eb0" providerId="LiveId" clId="{2E0E3BE6-8E6D-42A0-994A-AA4C9826ED2F}" dt="2022-07-11T08:47:27.585" v="1195" actId="1076"/>
          <ac:picMkLst>
            <pc:docMk/>
            <pc:sldMk cId="768951135" sldId="275"/>
            <ac:picMk id="10" creationId="{24FE32C7-BA33-C7D3-F1E3-92522E4BCB22}"/>
          </ac:picMkLst>
        </pc:picChg>
      </pc:sldChg>
      <pc:sldChg chg="addSp delSp modSp new mod">
        <pc:chgData name="Kunal Dilza" userId="f2ce92bde2947eb0" providerId="LiveId" clId="{2E0E3BE6-8E6D-42A0-994A-AA4C9826ED2F}" dt="2022-07-17T09:16:42.956" v="6455"/>
        <pc:sldMkLst>
          <pc:docMk/>
          <pc:sldMk cId="2876573962" sldId="276"/>
        </pc:sldMkLst>
        <pc:spChg chg="mod">
          <ac:chgData name="Kunal Dilza" userId="f2ce92bde2947eb0" providerId="LiveId" clId="{2E0E3BE6-8E6D-42A0-994A-AA4C9826ED2F}" dt="2022-07-17T09:16:42.956" v="6455"/>
          <ac:spMkLst>
            <pc:docMk/>
            <pc:sldMk cId="2876573962" sldId="276"/>
            <ac:spMk id="2" creationId="{823CFC0F-A453-1578-6937-A08B2E2741F6}"/>
          </ac:spMkLst>
        </pc:spChg>
        <pc:spChg chg="add del mod">
          <ac:chgData name="Kunal Dilza" userId="f2ce92bde2947eb0" providerId="LiveId" clId="{2E0E3BE6-8E6D-42A0-994A-AA4C9826ED2F}" dt="2022-07-17T09:13:12.560" v="6421" actId="478"/>
          <ac:spMkLst>
            <pc:docMk/>
            <pc:sldMk cId="2876573962" sldId="276"/>
            <ac:spMk id="5" creationId="{AAB00046-5740-9568-196F-BF8284B4B46A}"/>
          </ac:spMkLst>
        </pc:spChg>
        <pc:spChg chg="add mod">
          <ac:chgData name="Kunal Dilza" userId="f2ce92bde2947eb0" providerId="LiveId" clId="{2E0E3BE6-8E6D-42A0-994A-AA4C9826ED2F}" dt="2022-07-17T09:14:10.948" v="6447"/>
          <ac:spMkLst>
            <pc:docMk/>
            <pc:sldMk cId="2876573962" sldId="276"/>
            <ac:spMk id="6" creationId="{6EAB0FB7-B4EE-DB6D-AF5D-D33E99EC3255}"/>
          </ac:spMkLst>
        </pc:spChg>
        <pc:picChg chg="add mod modCrop">
          <ac:chgData name="Kunal Dilza" userId="f2ce92bde2947eb0" providerId="LiveId" clId="{2E0E3BE6-8E6D-42A0-994A-AA4C9826ED2F}" dt="2022-07-12T10:40:02.613" v="1223" actId="1076"/>
          <ac:picMkLst>
            <pc:docMk/>
            <pc:sldMk cId="2876573962" sldId="276"/>
            <ac:picMk id="4" creationId="{F891307F-3EC4-16BD-A413-0A6E83383FE6}"/>
          </ac:picMkLst>
        </pc:picChg>
      </pc:sldChg>
      <pc:sldChg chg="addSp delSp modSp new mod">
        <pc:chgData name="Kunal Dilza" userId="f2ce92bde2947eb0" providerId="LiveId" clId="{2E0E3BE6-8E6D-42A0-994A-AA4C9826ED2F}" dt="2022-07-17T09:14:07.772" v="6445"/>
        <pc:sldMkLst>
          <pc:docMk/>
          <pc:sldMk cId="1338995407" sldId="277"/>
        </pc:sldMkLst>
        <pc:spChg chg="add del mod">
          <ac:chgData name="Kunal Dilza" userId="f2ce92bde2947eb0" providerId="LiveId" clId="{2E0E3BE6-8E6D-42A0-994A-AA4C9826ED2F}" dt="2022-07-17T04:24:00.916" v="1737" actId="478"/>
          <ac:spMkLst>
            <pc:docMk/>
            <pc:sldMk cId="1338995407" sldId="277"/>
            <ac:spMk id="2" creationId="{1D674ECB-A893-5D88-6BEC-BA3B6A4A8DE4}"/>
          </ac:spMkLst>
        </pc:spChg>
        <pc:spChg chg="del">
          <ac:chgData name="Kunal Dilza" userId="f2ce92bde2947eb0" providerId="LiveId" clId="{2E0E3BE6-8E6D-42A0-994A-AA4C9826ED2F}" dt="2022-07-12T10:46:35.370" v="1244" actId="478"/>
          <ac:spMkLst>
            <pc:docMk/>
            <pc:sldMk cId="1338995407" sldId="277"/>
            <ac:spMk id="2" creationId="{CCB66D97-4FFA-8930-95B5-FCC4D057297B}"/>
          </ac:spMkLst>
        </pc:spChg>
        <pc:spChg chg="del">
          <ac:chgData name="Kunal Dilza" userId="f2ce92bde2947eb0" providerId="LiveId" clId="{2E0E3BE6-8E6D-42A0-994A-AA4C9826ED2F}" dt="2022-07-12T10:46:30.451" v="1243" actId="478"/>
          <ac:spMkLst>
            <pc:docMk/>
            <pc:sldMk cId="1338995407" sldId="277"/>
            <ac:spMk id="3" creationId="{380EDF0A-8EA6-0438-A210-C706687C9AE6}"/>
          </ac:spMkLst>
        </pc:spChg>
        <pc:spChg chg="del">
          <ac:chgData name="Kunal Dilza" userId="f2ce92bde2947eb0" providerId="LiveId" clId="{2E0E3BE6-8E6D-42A0-994A-AA4C9826ED2F}" dt="2022-07-12T10:46:35.370" v="1244" actId="478"/>
          <ac:spMkLst>
            <pc:docMk/>
            <pc:sldMk cId="1338995407" sldId="277"/>
            <ac:spMk id="4" creationId="{6129C122-25C8-4FE0-A876-EE9391BBE958}"/>
          </ac:spMkLst>
        </pc:spChg>
        <pc:spChg chg="add del mod">
          <ac:chgData name="Kunal Dilza" userId="f2ce92bde2947eb0" providerId="LiveId" clId="{2E0E3BE6-8E6D-42A0-994A-AA4C9826ED2F}" dt="2022-07-17T04:28:05.462" v="1771" actId="21"/>
          <ac:spMkLst>
            <pc:docMk/>
            <pc:sldMk cId="1338995407" sldId="277"/>
            <ac:spMk id="4" creationId="{FC718326-E533-27C4-7072-43D38DB4688F}"/>
          </ac:spMkLst>
        </pc:spChg>
        <pc:spChg chg="del">
          <ac:chgData name="Kunal Dilza" userId="f2ce92bde2947eb0" providerId="LiveId" clId="{2E0E3BE6-8E6D-42A0-994A-AA4C9826ED2F}" dt="2022-07-12T10:46:35.370" v="1244" actId="478"/>
          <ac:spMkLst>
            <pc:docMk/>
            <pc:sldMk cId="1338995407" sldId="277"/>
            <ac:spMk id="5" creationId="{49B49486-637F-F73E-B085-EF3DD6878E15}"/>
          </ac:spMkLst>
        </pc:spChg>
        <pc:spChg chg="add del mod">
          <ac:chgData name="Kunal Dilza" userId="f2ce92bde2947eb0" providerId="LiveId" clId="{2E0E3BE6-8E6D-42A0-994A-AA4C9826ED2F}" dt="2022-07-17T09:09:00.283" v="6408"/>
          <ac:spMkLst>
            <pc:docMk/>
            <pc:sldMk cId="1338995407" sldId="277"/>
            <ac:spMk id="5" creationId="{7AD1F009-74E8-A939-CF27-646D87B60E58}"/>
          </ac:spMkLst>
        </pc:spChg>
        <pc:spChg chg="add mod">
          <ac:chgData name="Kunal Dilza" userId="f2ce92bde2947eb0" providerId="LiveId" clId="{2E0E3BE6-8E6D-42A0-994A-AA4C9826ED2F}" dt="2022-07-17T06:17:54.315" v="3832" actId="1076"/>
          <ac:spMkLst>
            <pc:docMk/>
            <pc:sldMk cId="1338995407" sldId="277"/>
            <ac:spMk id="6" creationId="{01E29875-605C-D63E-42D3-FA2723AC3A0A}"/>
          </ac:spMkLst>
        </pc:spChg>
        <pc:spChg chg="add del mod">
          <ac:chgData name="Kunal Dilza" userId="f2ce92bde2947eb0" providerId="LiveId" clId="{2E0E3BE6-8E6D-42A0-994A-AA4C9826ED2F}" dt="2022-07-17T09:13:17.035" v="6423" actId="478"/>
          <ac:spMkLst>
            <pc:docMk/>
            <pc:sldMk cId="1338995407" sldId="277"/>
            <ac:spMk id="10" creationId="{A998FD77-0935-8DE0-5B50-C30411E3988D}"/>
          </ac:spMkLst>
        </pc:spChg>
        <pc:spChg chg="add mod">
          <ac:chgData name="Kunal Dilza" userId="f2ce92bde2947eb0" providerId="LiveId" clId="{2E0E3BE6-8E6D-42A0-994A-AA4C9826ED2F}" dt="2022-07-17T09:14:07.772" v="6445"/>
          <ac:spMkLst>
            <pc:docMk/>
            <pc:sldMk cId="1338995407" sldId="277"/>
            <ac:spMk id="12" creationId="{51E08352-4330-DA71-AA8F-41AEBAF7E579}"/>
          </ac:spMkLst>
        </pc:spChg>
        <pc:picChg chg="add del mod">
          <ac:chgData name="Kunal Dilza" userId="f2ce92bde2947eb0" providerId="LiveId" clId="{2E0E3BE6-8E6D-42A0-994A-AA4C9826ED2F}" dt="2022-07-12T10:59:37.677" v="1480" actId="478"/>
          <ac:picMkLst>
            <pc:docMk/>
            <pc:sldMk cId="1338995407" sldId="277"/>
            <ac:picMk id="7" creationId="{82BC30DB-C822-398B-F181-143E82D37F03}"/>
          </ac:picMkLst>
        </pc:picChg>
        <pc:picChg chg="add mod modCrop">
          <ac:chgData name="Kunal Dilza" userId="f2ce92bde2947eb0" providerId="LiveId" clId="{2E0E3BE6-8E6D-42A0-994A-AA4C9826ED2F}" dt="2022-07-17T05:44:46.324" v="3480" actId="1076"/>
          <ac:picMkLst>
            <pc:docMk/>
            <pc:sldMk cId="1338995407" sldId="277"/>
            <ac:picMk id="9" creationId="{D54FBEA0-EDED-5CEE-1286-6C7D91B600E9}"/>
          </ac:picMkLst>
        </pc:picChg>
        <pc:picChg chg="add del mod">
          <ac:chgData name="Kunal Dilza" userId="f2ce92bde2947eb0" providerId="LiveId" clId="{2E0E3BE6-8E6D-42A0-994A-AA4C9826ED2F}" dt="2022-07-17T04:46:27.245" v="2521" actId="21"/>
          <ac:picMkLst>
            <pc:docMk/>
            <pc:sldMk cId="1338995407" sldId="277"/>
            <ac:picMk id="11" creationId="{E9689914-ACC6-57EC-4280-8BC8CAF882F0}"/>
          </ac:picMkLst>
        </pc:picChg>
      </pc:sldChg>
      <pc:sldChg chg="addSp delSp modSp new mod">
        <pc:chgData name="Kunal Dilza" userId="f2ce92bde2947eb0" providerId="LiveId" clId="{2E0E3BE6-8E6D-42A0-994A-AA4C9826ED2F}" dt="2022-07-17T09:16:42.956" v="6455"/>
        <pc:sldMkLst>
          <pc:docMk/>
          <pc:sldMk cId="1729885269" sldId="278"/>
        </pc:sldMkLst>
        <pc:spChg chg="del">
          <ac:chgData name="Kunal Dilza" userId="f2ce92bde2947eb0" providerId="LiveId" clId="{2E0E3BE6-8E6D-42A0-994A-AA4C9826ED2F}" dt="2022-07-12T10:46:49.142" v="1246" actId="478"/>
          <ac:spMkLst>
            <pc:docMk/>
            <pc:sldMk cId="1729885269" sldId="278"/>
            <ac:spMk id="2" creationId="{07E577FB-D645-A109-05AE-74C1D13807AE}"/>
          </ac:spMkLst>
        </pc:spChg>
        <pc:spChg chg="mod">
          <ac:chgData name="Kunal Dilza" userId="f2ce92bde2947eb0" providerId="LiveId" clId="{2E0E3BE6-8E6D-42A0-994A-AA4C9826ED2F}" dt="2022-07-17T09:16:42.956" v="6455"/>
          <ac:spMkLst>
            <pc:docMk/>
            <pc:sldMk cId="1729885269" sldId="278"/>
            <ac:spMk id="3" creationId="{A7D3004C-39D7-A41C-0CAF-25BEC45E14FC}"/>
          </ac:spMkLst>
        </pc:spChg>
        <pc:spChg chg="add mod">
          <ac:chgData name="Kunal Dilza" userId="f2ce92bde2947eb0" providerId="LiveId" clId="{2E0E3BE6-8E6D-42A0-994A-AA4C9826ED2F}" dt="2022-07-17T05:02:57.093" v="2707" actId="20577"/>
          <ac:spMkLst>
            <pc:docMk/>
            <pc:sldMk cId="1729885269" sldId="278"/>
            <ac:spMk id="4" creationId="{96FDF8D6-EC31-03A7-5038-BA29444EAA5D}"/>
          </ac:spMkLst>
        </pc:spChg>
        <pc:spChg chg="add del mod">
          <ac:chgData name="Kunal Dilza" userId="f2ce92bde2947eb0" providerId="LiveId" clId="{2E0E3BE6-8E6D-42A0-994A-AA4C9826ED2F}" dt="2022-07-17T08:41:32.630" v="6187" actId="931"/>
          <ac:spMkLst>
            <pc:docMk/>
            <pc:sldMk cId="1729885269" sldId="278"/>
            <ac:spMk id="6" creationId="{09CB1BF0-25A2-25F0-C059-F375D10F14AB}"/>
          </ac:spMkLst>
        </pc:spChg>
        <pc:spChg chg="add del mod">
          <ac:chgData name="Kunal Dilza" userId="f2ce92bde2947eb0" providerId="LiveId" clId="{2E0E3BE6-8E6D-42A0-994A-AA4C9826ED2F}" dt="2022-07-17T08:41:32.630" v="6187" actId="931"/>
          <ac:spMkLst>
            <pc:docMk/>
            <pc:sldMk cId="1729885269" sldId="278"/>
            <ac:spMk id="9" creationId="{7F3C4470-CE10-AA28-8867-895859568D5A}"/>
          </ac:spMkLst>
        </pc:spChg>
        <pc:spChg chg="add del mod">
          <ac:chgData name="Kunal Dilza" userId="f2ce92bde2947eb0" providerId="LiveId" clId="{2E0E3BE6-8E6D-42A0-994A-AA4C9826ED2F}" dt="2022-07-17T08:42:50.223" v="6253"/>
          <ac:spMkLst>
            <pc:docMk/>
            <pc:sldMk cId="1729885269" sldId="278"/>
            <ac:spMk id="12" creationId="{76E6FC58-8405-0D04-D6A9-1904E97961CC}"/>
          </ac:spMkLst>
        </pc:spChg>
        <pc:spChg chg="add del mod">
          <ac:chgData name="Kunal Dilza" userId="f2ce92bde2947eb0" providerId="LiveId" clId="{2E0E3BE6-8E6D-42A0-994A-AA4C9826ED2F}" dt="2022-07-17T09:13:00.406" v="6418" actId="478"/>
          <ac:spMkLst>
            <pc:docMk/>
            <pc:sldMk cId="1729885269" sldId="278"/>
            <ac:spMk id="13" creationId="{C64E384A-8AD3-9173-714C-2AABD9FD6068}"/>
          </ac:spMkLst>
        </pc:spChg>
        <pc:spChg chg="add mod">
          <ac:chgData name="Kunal Dilza" userId="f2ce92bde2947eb0" providerId="LiveId" clId="{2E0E3BE6-8E6D-42A0-994A-AA4C9826ED2F}" dt="2022-07-17T09:14:17.041" v="6450"/>
          <ac:spMkLst>
            <pc:docMk/>
            <pc:sldMk cId="1729885269" sldId="278"/>
            <ac:spMk id="14" creationId="{AC10AB0A-06A4-983C-0C0E-44025C6BAE41}"/>
          </ac:spMkLst>
        </pc:spChg>
        <pc:picChg chg="add del mod">
          <ac:chgData name="Kunal Dilza" userId="f2ce92bde2947eb0" providerId="LiveId" clId="{2E0E3BE6-8E6D-42A0-994A-AA4C9826ED2F}" dt="2022-07-17T08:41:32.630" v="6187" actId="931"/>
          <ac:picMkLst>
            <pc:docMk/>
            <pc:sldMk cId="1729885269" sldId="278"/>
            <ac:picMk id="5" creationId="{CE5D518A-6422-25FD-A30A-394060B32F09}"/>
          </ac:picMkLst>
        </pc:picChg>
        <pc:picChg chg="add del mod">
          <ac:chgData name="Kunal Dilza" userId="f2ce92bde2947eb0" providerId="LiveId" clId="{2E0E3BE6-8E6D-42A0-994A-AA4C9826ED2F}" dt="2022-07-17T08:41:32.630" v="6187" actId="931"/>
          <ac:picMkLst>
            <pc:docMk/>
            <pc:sldMk cId="1729885269" sldId="278"/>
            <ac:picMk id="8" creationId="{5325D209-9B0C-B2AA-FE8B-B180D95066EE}"/>
          </ac:picMkLst>
        </pc:picChg>
        <pc:picChg chg="add del mod">
          <ac:chgData name="Kunal Dilza" userId="f2ce92bde2947eb0" providerId="LiveId" clId="{2E0E3BE6-8E6D-42A0-994A-AA4C9826ED2F}" dt="2022-07-17T08:43:18.995" v="6255" actId="1076"/>
          <ac:picMkLst>
            <pc:docMk/>
            <pc:sldMk cId="1729885269" sldId="278"/>
            <ac:picMk id="11" creationId="{0F0111C5-A275-F7C2-4CA0-FA7BA11FC548}"/>
          </ac:picMkLst>
        </pc:picChg>
      </pc:sldChg>
      <pc:sldChg chg="addSp delSp modSp new mod ord">
        <pc:chgData name="Kunal Dilza" userId="f2ce92bde2947eb0" providerId="LiveId" clId="{2E0E3BE6-8E6D-42A0-994A-AA4C9826ED2F}" dt="2022-07-17T09:16:42.956" v="6455"/>
        <pc:sldMkLst>
          <pc:docMk/>
          <pc:sldMk cId="468388191" sldId="279"/>
        </pc:sldMkLst>
        <pc:spChg chg="del">
          <ac:chgData name="Kunal Dilza" userId="f2ce92bde2947eb0" providerId="LiveId" clId="{2E0E3BE6-8E6D-42A0-994A-AA4C9826ED2F}" dt="2022-07-12T11:03:53.403" v="1499" actId="478"/>
          <ac:spMkLst>
            <pc:docMk/>
            <pc:sldMk cId="468388191" sldId="279"/>
            <ac:spMk id="2" creationId="{34F40908-525A-ECE9-51F6-94CF12A82574}"/>
          </ac:spMkLst>
        </pc:spChg>
        <pc:spChg chg="add mod">
          <ac:chgData name="Kunal Dilza" userId="f2ce92bde2947eb0" providerId="LiveId" clId="{2E0E3BE6-8E6D-42A0-994A-AA4C9826ED2F}" dt="2022-07-17T05:42:49.763" v="3477" actId="20577"/>
          <ac:spMkLst>
            <pc:docMk/>
            <pc:sldMk cId="468388191" sldId="279"/>
            <ac:spMk id="2" creationId="{E2B306C2-6CD2-DCDF-30E3-C39A47150BEC}"/>
          </ac:spMkLst>
        </pc:spChg>
        <pc:spChg chg="del">
          <ac:chgData name="Kunal Dilza" userId="f2ce92bde2947eb0" providerId="LiveId" clId="{2E0E3BE6-8E6D-42A0-994A-AA4C9826ED2F}" dt="2022-07-12T11:03:49.571" v="1498" actId="478"/>
          <ac:spMkLst>
            <pc:docMk/>
            <pc:sldMk cId="468388191" sldId="279"/>
            <ac:spMk id="3" creationId="{F53B0600-0880-0E2D-6DD7-33375BD12DC5}"/>
          </ac:spMkLst>
        </pc:spChg>
        <pc:spChg chg="del">
          <ac:chgData name="Kunal Dilza" userId="f2ce92bde2947eb0" providerId="LiveId" clId="{2E0E3BE6-8E6D-42A0-994A-AA4C9826ED2F}" dt="2022-07-12T11:03:56.642" v="1500" actId="478"/>
          <ac:spMkLst>
            <pc:docMk/>
            <pc:sldMk cId="468388191" sldId="279"/>
            <ac:spMk id="4" creationId="{FBB11EB4-EB3E-EE1E-F3DE-BF3BF02ACCEE}"/>
          </ac:spMkLst>
        </pc:spChg>
        <pc:spChg chg="mod">
          <ac:chgData name="Kunal Dilza" userId="f2ce92bde2947eb0" providerId="LiveId" clId="{2E0E3BE6-8E6D-42A0-994A-AA4C9826ED2F}" dt="2022-07-17T09:16:42.956" v="6455"/>
          <ac:spMkLst>
            <pc:docMk/>
            <pc:sldMk cId="468388191" sldId="279"/>
            <ac:spMk id="5" creationId="{8305BE91-12B4-0B75-4846-A5BAC1F411B0}"/>
          </ac:spMkLst>
        </pc:spChg>
        <pc:spChg chg="add mod">
          <ac:chgData name="Kunal Dilza" userId="f2ce92bde2947eb0" providerId="LiveId" clId="{2E0E3BE6-8E6D-42A0-994A-AA4C9826ED2F}" dt="2022-07-17T09:09:00.283" v="6408"/>
          <ac:spMkLst>
            <pc:docMk/>
            <pc:sldMk cId="468388191" sldId="279"/>
            <ac:spMk id="6" creationId="{26B9C477-8775-2967-E0E2-C5DDE8DC1DB5}"/>
          </ac:spMkLst>
        </pc:spChg>
        <pc:spChg chg="add del mod">
          <ac:chgData name="Kunal Dilza" userId="f2ce92bde2947eb0" providerId="LiveId" clId="{2E0E3BE6-8E6D-42A0-994A-AA4C9826ED2F}" dt="2022-07-17T09:13:21.173" v="6425" actId="478"/>
          <ac:spMkLst>
            <pc:docMk/>
            <pc:sldMk cId="468388191" sldId="279"/>
            <ac:spMk id="8" creationId="{0B8875FD-EE1D-0DE7-B6A8-032354F27A0F}"/>
          </ac:spMkLst>
        </pc:spChg>
        <pc:spChg chg="add mod">
          <ac:chgData name="Kunal Dilza" userId="f2ce92bde2947eb0" providerId="LiveId" clId="{2E0E3BE6-8E6D-42A0-994A-AA4C9826ED2F}" dt="2022-07-17T09:14:04.575" v="6443"/>
          <ac:spMkLst>
            <pc:docMk/>
            <pc:sldMk cId="468388191" sldId="279"/>
            <ac:spMk id="10" creationId="{272CFED1-B3C2-1831-4B61-6113295CC959}"/>
          </ac:spMkLst>
        </pc:spChg>
        <pc:spChg chg="add del mod">
          <ac:chgData name="Kunal Dilza" userId="f2ce92bde2947eb0" providerId="LiveId" clId="{2E0E3BE6-8E6D-42A0-994A-AA4C9826ED2F}" dt="2022-07-12T11:10:07.190" v="1559" actId="478"/>
          <ac:spMkLst>
            <pc:docMk/>
            <pc:sldMk cId="468388191" sldId="279"/>
            <ac:spMk id="10" creationId="{6FDFCD3C-6C60-A067-14C9-40A5DD8A6C19}"/>
          </ac:spMkLst>
        </pc:spChg>
        <pc:picChg chg="add mod ord modCrop">
          <ac:chgData name="Kunal Dilza" userId="f2ce92bde2947eb0" providerId="LiveId" clId="{2E0E3BE6-8E6D-42A0-994A-AA4C9826ED2F}" dt="2022-07-12T11:10:56.276" v="1570" actId="688"/>
          <ac:picMkLst>
            <pc:docMk/>
            <pc:sldMk cId="468388191" sldId="279"/>
            <ac:picMk id="7" creationId="{815DD20A-5232-C874-8843-35DE55AA22BE}"/>
          </ac:picMkLst>
        </pc:picChg>
        <pc:picChg chg="add del mod">
          <ac:chgData name="Kunal Dilza" userId="f2ce92bde2947eb0" providerId="LiveId" clId="{2E0E3BE6-8E6D-42A0-994A-AA4C9826ED2F}" dt="2022-07-17T04:25:47.349" v="1765" actId="21"/>
          <ac:picMkLst>
            <pc:docMk/>
            <pc:sldMk cId="468388191" sldId="279"/>
            <ac:picMk id="9" creationId="{0D11DA96-1857-624A-4A4B-8F0D68A45949}"/>
          </ac:picMkLst>
        </pc:picChg>
      </pc:sldChg>
      <pc:sldChg chg="addSp delSp modSp new mod ord">
        <pc:chgData name="Kunal Dilza" userId="f2ce92bde2947eb0" providerId="LiveId" clId="{2E0E3BE6-8E6D-42A0-994A-AA4C9826ED2F}" dt="2022-07-17T09:16:42.956" v="6455"/>
        <pc:sldMkLst>
          <pc:docMk/>
          <pc:sldMk cId="1272265235" sldId="280"/>
        </pc:sldMkLst>
        <pc:spChg chg="add mod">
          <ac:chgData name="Kunal Dilza" userId="f2ce92bde2947eb0" providerId="LiveId" clId="{2E0E3BE6-8E6D-42A0-994A-AA4C9826ED2F}" dt="2022-07-17T04:45:56.618" v="2518" actId="1076"/>
          <ac:spMkLst>
            <pc:docMk/>
            <pc:sldMk cId="1272265235" sldId="280"/>
            <ac:spMk id="2" creationId="{65825958-85CC-5DB2-6CA4-932055123864}"/>
          </ac:spMkLst>
        </pc:spChg>
        <pc:spChg chg="del">
          <ac:chgData name="Kunal Dilza" userId="f2ce92bde2947eb0" providerId="LiveId" clId="{2E0E3BE6-8E6D-42A0-994A-AA4C9826ED2F}" dt="2022-07-12T11:11:15.514" v="1572" actId="478"/>
          <ac:spMkLst>
            <pc:docMk/>
            <pc:sldMk cId="1272265235" sldId="280"/>
            <ac:spMk id="2" creationId="{B2418F8E-BAB4-4A36-7068-8B584250DBC0}"/>
          </ac:spMkLst>
        </pc:spChg>
        <pc:spChg chg="del">
          <ac:chgData name="Kunal Dilza" userId="f2ce92bde2947eb0" providerId="LiveId" clId="{2E0E3BE6-8E6D-42A0-994A-AA4C9826ED2F}" dt="2022-07-12T11:11:28.902" v="1574" actId="478"/>
          <ac:spMkLst>
            <pc:docMk/>
            <pc:sldMk cId="1272265235" sldId="280"/>
            <ac:spMk id="3" creationId="{4153166F-4A2C-49CF-A05D-5359102D34FC}"/>
          </ac:spMkLst>
        </pc:spChg>
        <pc:spChg chg="add mod">
          <ac:chgData name="Kunal Dilza" userId="f2ce92bde2947eb0" providerId="LiveId" clId="{2E0E3BE6-8E6D-42A0-994A-AA4C9826ED2F}" dt="2022-07-17T05:40:33.762" v="3448" actId="1076"/>
          <ac:spMkLst>
            <pc:docMk/>
            <pc:sldMk cId="1272265235" sldId="280"/>
            <ac:spMk id="3" creationId="{A5EAEDB7-4B26-660B-0777-1CA034FD2125}"/>
          </ac:spMkLst>
        </pc:spChg>
        <pc:spChg chg="del">
          <ac:chgData name="Kunal Dilza" userId="f2ce92bde2947eb0" providerId="LiveId" clId="{2E0E3BE6-8E6D-42A0-994A-AA4C9826ED2F}" dt="2022-07-12T11:11:21.412" v="1573" actId="478"/>
          <ac:spMkLst>
            <pc:docMk/>
            <pc:sldMk cId="1272265235" sldId="280"/>
            <ac:spMk id="4" creationId="{E82637F4-53DD-691A-FE59-89D46F5324E4}"/>
          </ac:spMkLst>
        </pc:spChg>
        <pc:spChg chg="mod">
          <ac:chgData name="Kunal Dilza" userId="f2ce92bde2947eb0" providerId="LiveId" clId="{2E0E3BE6-8E6D-42A0-994A-AA4C9826ED2F}" dt="2022-07-17T09:16:42.956" v="6455"/>
          <ac:spMkLst>
            <pc:docMk/>
            <pc:sldMk cId="1272265235" sldId="280"/>
            <ac:spMk id="5" creationId="{155C650A-3F79-532A-2CC8-03DEB24D70AD}"/>
          </ac:spMkLst>
        </pc:spChg>
        <pc:spChg chg="add del mod">
          <ac:chgData name="Kunal Dilza" userId="f2ce92bde2947eb0" providerId="LiveId" clId="{2E0E3BE6-8E6D-42A0-994A-AA4C9826ED2F}" dt="2022-07-17T09:13:23.078" v="6426" actId="478"/>
          <ac:spMkLst>
            <pc:docMk/>
            <pc:sldMk cId="1272265235" sldId="280"/>
            <ac:spMk id="8" creationId="{8C9C0F3E-74F5-D6C6-8F0B-2280BD5ECE48}"/>
          </ac:spMkLst>
        </pc:spChg>
        <pc:spChg chg="add mod">
          <ac:chgData name="Kunal Dilza" userId="f2ce92bde2947eb0" providerId="LiveId" clId="{2E0E3BE6-8E6D-42A0-994A-AA4C9826ED2F}" dt="2022-07-17T09:14:02.464" v="6442"/>
          <ac:spMkLst>
            <pc:docMk/>
            <pc:sldMk cId="1272265235" sldId="280"/>
            <ac:spMk id="10" creationId="{13F157D7-E4E1-E70D-8018-1264B4A1229B}"/>
          </ac:spMkLst>
        </pc:spChg>
        <pc:picChg chg="add mod">
          <ac:chgData name="Kunal Dilza" userId="f2ce92bde2947eb0" providerId="LiveId" clId="{2E0E3BE6-8E6D-42A0-994A-AA4C9826ED2F}" dt="2022-07-17T04:25:55.914" v="1767" actId="1076"/>
          <ac:picMkLst>
            <pc:docMk/>
            <pc:sldMk cId="1272265235" sldId="280"/>
            <ac:picMk id="6" creationId="{0A10B34E-D50D-D513-EF7A-27523B16B5A7}"/>
          </ac:picMkLst>
        </pc:picChg>
        <pc:picChg chg="add del mod">
          <ac:chgData name="Kunal Dilza" userId="f2ce92bde2947eb0" providerId="LiveId" clId="{2E0E3BE6-8E6D-42A0-994A-AA4C9826ED2F}" dt="2022-07-17T04:25:39.005" v="1764" actId="478"/>
          <ac:picMkLst>
            <pc:docMk/>
            <pc:sldMk cId="1272265235" sldId="280"/>
            <ac:picMk id="7" creationId="{48A536EA-4E4C-5660-2CCC-77F1AA410576}"/>
          </ac:picMkLst>
        </pc:picChg>
        <pc:picChg chg="add del mod">
          <ac:chgData name="Kunal Dilza" userId="f2ce92bde2947eb0" providerId="LiveId" clId="{2E0E3BE6-8E6D-42A0-994A-AA4C9826ED2F}" dt="2022-07-17T04:25:36.908" v="1763" actId="478"/>
          <ac:picMkLst>
            <pc:docMk/>
            <pc:sldMk cId="1272265235" sldId="280"/>
            <ac:picMk id="9" creationId="{522CCFFE-897E-E1F5-2DCE-34BFE25C6C56}"/>
          </ac:picMkLst>
        </pc:picChg>
      </pc:sldChg>
      <pc:sldChg chg="addSp delSp modSp new mod">
        <pc:chgData name="Kunal Dilza" userId="f2ce92bde2947eb0" providerId="LiveId" clId="{2E0E3BE6-8E6D-42A0-994A-AA4C9826ED2F}" dt="2022-07-17T09:14:06.210" v="6444"/>
        <pc:sldMkLst>
          <pc:docMk/>
          <pc:sldMk cId="3623620094" sldId="281"/>
        </pc:sldMkLst>
        <pc:spChg chg="del">
          <ac:chgData name="Kunal Dilza" userId="f2ce92bde2947eb0" providerId="LiveId" clId="{2E0E3BE6-8E6D-42A0-994A-AA4C9826ED2F}" dt="2022-07-17T04:46:20.746" v="2520" actId="478"/>
          <ac:spMkLst>
            <pc:docMk/>
            <pc:sldMk cId="3623620094" sldId="281"/>
            <ac:spMk id="2" creationId="{027C5954-B9E2-7DAC-A315-A0517E1546DB}"/>
          </ac:spMkLst>
        </pc:spChg>
        <pc:spChg chg="del">
          <ac:chgData name="Kunal Dilza" userId="f2ce92bde2947eb0" providerId="LiveId" clId="{2E0E3BE6-8E6D-42A0-994A-AA4C9826ED2F}" dt="2022-07-17T04:46:20.746" v="2520" actId="478"/>
          <ac:spMkLst>
            <pc:docMk/>
            <pc:sldMk cId="3623620094" sldId="281"/>
            <ac:spMk id="3" creationId="{B6978BE7-1106-0280-64F9-48E11055D908}"/>
          </ac:spMkLst>
        </pc:spChg>
        <pc:spChg chg="del">
          <ac:chgData name="Kunal Dilza" userId="f2ce92bde2947eb0" providerId="LiveId" clId="{2E0E3BE6-8E6D-42A0-994A-AA4C9826ED2F}" dt="2022-07-17T04:46:20.746" v="2520" actId="478"/>
          <ac:spMkLst>
            <pc:docMk/>
            <pc:sldMk cId="3623620094" sldId="281"/>
            <ac:spMk id="4" creationId="{30D8CA50-9EC3-06A4-BFD5-668D570CF170}"/>
          </ac:spMkLst>
        </pc:spChg>
        <pc:spChg chg="del">
          <ac:chgData name="Kunal Dilza" userId="f2ce92bde2947eb0" providerId="LiveId" clId="{2E0E3BE6-8E6D-42A0-994A-AA4C9826ED2F}" dt="2022-07-17T04:46:20.746" v="2520" actId="478"/>
          <ac:spMkLst>
            <pc:docMk/>
            <pc:sldMk cId="3623620094" sldId="281"/>
            <ac:spMk id="5" creationId="{9F77DF63-8226-CD06-E0B5-98EDAB540068}"/>
          </ac:spMkLst>
        </pc:spChg>
        <pc:spChg chg="add mod">
          <ac:chgData name="Kunal Dilza" userId="f2ce92bde2947eb0" providerId="LiveId" clId="{2E0E3BE6-8E6D-42A0-994A-AA4C9826ED2F}" dt="2022-07-17T09:02:47.226" v="6355" actId="1076"/>
          <ac:spMkLst>
            <pc:docMk/>
            <pc:sldMk cId="3623620094" sldId="281"/>
            <ac:spMk id="7" creationId="{CBE50CAF-52F9-255B-8C04-7A4AEC3ECDA1}"/>
          </ac:spMkLst>
        </pc:spChg>
        <pc:spChg chg="add mod">
          <ac:chgData name="Kunal Dilza" userId="f2ce92bde2947eb0" providerId="LiveId" clId="{2E0E3BE6-8E6D-42A0-994A-AA4C9826ED2F}" dt="2022-07-17T09:02:43.575" v="6354" actId="1076"/>
          <ac:spMkLst>
            <pc:docMk/>
            <pc:sldMk cId="3623620094" sldId="281"/>
            <ac:spMk id="8" creationId="{C7F32666-E510-37D4-830A-9FC67BDE8079}"/>
          </ac:spMkLst>
        </pc:spChg>
        <pc:spChg chg="add del mod">
          <ac:chgData name="Kunal Dilza" userId="f2ce92bde2947eb0" providerId="LiveId" clId="{2E0E3BE6-8E6D-42A0-994A-AA4C9826ED2F}" dt="2022-07-17T09:13:19.003" v="6424" actId="478"/>
          <ac:spMkLst>
            <pc:docMk/>
            <pc:sldMk cId="3623620094" sldId="281"/>
            <ac:spMk id="10" creationId="{50424D1F-6263-5088-8180-5AA97BF2F4F0}"/>
          </ac:spMkLst>
        </pc:spChg>
        <pc:spChg chg="add mod">
          <ac:chgData name="Kunal Dilza" userId="f2ce92bde2947eb0" providerId="LiveId" clId="{2E0E3BE6-8E6D-42A0-994A-AA4C9826ED2F}" dt="2022-07-17T09:14:06.210" v="6444"/>
          <ac:spMkLst>
            <pc:docMk/>
            <pc:sldMk cId="3623620094" sldId="281"/>
            <ac:spMk id="11" creationId="{AC9D9387-8C48-C6FD-9FDB-43939105FD36}"/>
          </ac:spMkLst>
        </pc:spChg>
        <pc:picChg chg="add mod">
          <ac:chgData name="Kunal Dilza" userId="f2ce92bde2947eb0" providerId="LiveId" clId="{2E0E3BE6-8E6D-42A0-994A-AA4C9826ED2F}" dt="2022-07-17T04:46:33.337" v="2523" actId="1076"/>
          <ac:picMkLst>
            <pc:docMk/>
            <pc:sldMk cId="3623620094" sldId="281"/>
            <ac:picMk id="6" creationId="{39C5AA00-7D77-2D3D-D8A8-15EBBA8D653D}"/>
          </ac:picMkLst>
        </pc:picChg>
        <pc:picChg chg="add del mod">
          <ac:chgData name="Kunal Dilza" userId="f2ce92bde2947eb0" providerId="LiveId" clId="{2E0E3BE6-8E6D-42A0-994A-AA4C9826ED2F}" dt="2022-07-17T07:56:36.466" v="5963"/>
          <ac:picMkLst>
            <pc:docMk/>
            <pc:sldMk cId="3623620094" sldId="281"/>
            <ac:picMk id="9" creationId="{7ECAFA1B-F434-0FCB-CF46-104ED4A449B8}"/>
          </ac:picMkLst>
        </pc:picChg>
      </pc:sldChg>
      <pc:sldChg chg="addSp delSp modSp new del mod">
        <pc:chgData name="Kunal Dilza" userId="f2ce92bde2947eb0" providerId="LiveId" clId="{2E0E3BE6-8E6D-42A0-994A-AA4C9826ED2F}" dt="2022-07-17T09:01:49.532" v="6353" actId="47"/>
        <pc:sldMkLst>
          <pc:docMk/>
          <pc:sldMk cId="2830941016" sldId="282"/>
        </pc:sldMkLst>
        <pc:spChg chg="del">
          <ac:chgData name="Kunal Dilza" userId="f2ce92bde2947eb0" providerId="LiveId" clId="{2E0E3BE6-8E6D-42A0-994A-AA4C9826ED2F}" dt="2022-07-17T04:46:50.250" v="2526" actId="478"/>
          <ac:spMkLst>
            <pc:docMk/>
            <pc:sldMk cId="2830941016" sldId="282"/>
            <ac:spMk id="2" creationId="{FBFD28C1-4F76-DAA5-8720-7434FFBD4D94}"/>
          </ac:spMkLst>
        </pc:spChg>
        <pc:spChg chg="del">
          <ac:chgData name="Kunal Dilza" userId="f2ce92bde2947eb0" providerId="LiveId" clId="{2E0E3BE6-8E6D-42A0-994A-AA4C9826ED2F}" dt="2022-07-17T04:46:50.250" v="2526" actId="478"/>
          <ac:spMkLst>
            <pc:docMk/>
            <pc:sldMk cId="2830941016" sldId="282"/>
            <ac:spMk id="3" creationId="{31DF335B-B67D-7EE5-0F8C-49743D9CF59A}"/>
          </ac:spMkLst>
        </pc:spChg>
        <pc:spChg chg="del">
          <ac:chgData name="Kunal Dilza" userId="f2ce92bde2947eb0" providerId="LiveId" clId="{2E0E3BE6-8E6D-42A0-994A-AA4C9826ED2F}" dt="2022-07-17T04:46:50.250" v="2526" actId="478"/>
          <ac:spMkLst>
            <pc:docMk/>
            <pc:sldMk cId="2830941016" sldId="282"/>
            <ac:spMk id="4" creationId="{7FF25F25-73CA-7B14-C254-417A002452EF}"/>
          </ac:spMkLst>
        </pc:spChg>
        <pc:spChg chg="del">
          <ac:chgData name="Kunal Dilza" userId="f2ce92bde2947eb0" providerId="LiveId" clId="{2E0E3BE6-8E6D-42A0-994A-AA4C9826ED2F}" dt="2022-07-17T04:46:50.250" v="2526" actId="478"/>
          <ac:spMkLst>
            <pc:docMk/>
            <pc:sldMk cId="2830941016" sldId="282"/>
            <ac:spMk id="5" creationId="{57ADC0E4-3F93-45EF-F546-D31BD4F9BF51}"/>
          </ac:spMkLst>
        </pc:spChg>
        <pc:spChg chg="add mod">
          <ac:chgData name="Kunal Dilza" userId="f2ce92bde2947eb0" providerId="LiveId" clId="{2E0E3BE6-8E6D-42A0-994A-AA4C9826ED2F}" dt="2022-07-17T04:47:28.479" v="2532" actId="1076"/>
          <ac:spMkLst>
            <pc:docMk/>
            <pc:sldMk cId="2830941016" sldId="282"/>
            <ac:spMk id="7" creationId="{10670338-BFA7-D1BC-08BA-944FFEA0590F}"/>
          </ac:spMkLst>
        </pc:spChg>
        <pc:picChg chg="add mod">
          <ac:chgData name="Kunal Dilza" userId="f2ce92bde2947eb0" providerId="LiveId" clId="{2E0E3BE6-8E6D-42A0-994A-AA4C9826ED2F}" dt="2022-07-17T09:00:00.658" v="6351" actId="1076"/>
          <ac:picMkLst>
            <pc:docMk/>
            <pc:sldMk cId="2830941016" sldId="282"/>
            <ac:picMk id="6" creationId="{4C298A61-3DF3-605A-EFFA-1CD2E2B7318D}"/>
          </ac:picMkLst>
        </pc:picChg>
      </pc:sldChg>
      <pc:sldChg chg="addSp delSp modSp new mod">
        <pc:chgData name="Kunal Dilza" userId="f2ce92bde2947eb0" providerId="LiveId" clId="{2E0E3BE6-8E6D-42A0-994A-AA4C9826ED2F}" dt="2022-07-17T09:14:00.076" v="6441"/>
        <pc:sldMkLst>
          <pc:docMk/>
          <pc:sldMk cId="3561545363" sldId="283"/>
        </pc:sldMkLst>
        <pc:spChg chg="del">
          <ac:chgData name="Kunal Dilza" userId="f2ce92bde2947eb0" providerId="LiveId" clId="{2E0E3BE6-8E6D-42A0-994A-AA4C9826ED2F}" dt="2022-07-17T04:49:28.912" v="2550" actId="478"/>
          <ac:spMkLst>
            <pc:docMk/>
            <pc:sldMk cId="3561545363" sldId="283"/>
            <ac:spMk id="2" creationId="{A94154F7-E4BC-F591-3B30-50BAABD819BD}"/>
          </ac:spMkLst>
        </pc:spChg>
        <pc:spChg chg="del">
          <ac:chgData name="Kunal Dilza" userId="f2ce92bde2947eb0" providerId="LiveId" clId="{2E0E3BE6-8E6D-42A0-994A-AA4C9826ED2F}" dt="2022-07-17T04:49:28.912" v="2550" actId="478"/>
          <ac:spMkLst>
            <pc:docMk/>
            <pc:sldMk cId="3561545363" sldId="283"/>
            <ac:spMk id="3" creationId="{CAF0F4DA-4825-06CA-1C3B-1264B91885FF}"/>
          </ac:spMkLst>
        </pc:spChg>
        <pc:spChg chg="del">
          <ac:chgData name="Kunal Dilza" userId="f2ce92bde2947eb0" providerId="LiveId" clId="{2E0E3BE6-8E6D-42A0-994A-AA4C9826ED2F}" dt="2022-07-17T04:49:28.912" v="2550" actId="478"/>
          <ac:spMkLst>
            <pc:docMk/>
            <pc:sldMk cId="3561545363" sldId="283"/>
            <ac:spMk id="4" creationId="{C8960B7B-0709-F042-0E74-222DCBF1D2BA}"/>
          </ac:spMkLst>
        </pc:spChg>
        <pc:spChg chg="del">
          <ac:chgData name="Kunal Dilza" userId="f2ce92bde2947eb0" providerId="LiveId" clId="{2E0E3BE6-8E6D-42A0-994A-AA4C9826ED2F}" dt="2022-07-17T04:49:28.912" v="2550" actId="478"/>
          <ac:spMkLst>
            <pc:docMk/>
            <pc:sldMk cId="3561545363" sldId="283"/>
            <ac:spMk id="5" creationId="{B4A3C115-A513-6B81-35A9-FC757754DD8C}"/>
          </ac:spMkLst>
        </pc:spChg>
        <pc:spChg chg="add mod">
          <ac:chgData name="Kunal Dilza" userId="f2ce92bde2947eb0" providerId="LiveId" clId="{2E0E3BE6-8E6D-42A0-994A-AA4C9826ED2F}" dt="2022-07-17T04:49:53.502" v="2575" actId="20577"/>
          <ac:spMkLst>
            <pc:docMk/>
            <pc:sldMk cId="3561545363" sldId="283"/>
            <ac:spMk id="6" creationId="{5E53F474-A480-DF21-DAA7-E966E76F6F6B}"/>
          </ac:spMkLst>
        </pc:spChg>
        <pc:spChg chg="add mod">
          <ac:chgData name="Kunal Dilza" userId="f2ce92bde2947eb0" providerId="LiveId" clId="{2E0E3BE6-8E6D-42A0-994A-AA4C9826ED2F}" dt="2022-07-17T05:45:52.033" v="3495" actId="1076"/>
          <ac:spMkLst>
            <pc:docMk/>
            <pc:sldMk cId="3561545363" sldId="283"/>
            <ac:spMk id="9" creationId="{45ABF29E-3BD8-B183-57CE-DA380BBFF917}"/>
          </ac:spMkLst>
        </pc:spChg>
        <pc:spChg chg="add mod">
          <ac:chgData name="Kunal Dilza" userId="f2ce92bde2947eb0" providerId="LiveId" clId="{2E0E3BE6-8E6D-42A0-994A-AA4C9826ED2F}" dt="2022-07-17T06:06:22.974" v="3669" actId="2711"/>
          <ac:spMkLst>
            <pc:docMk/>
            <pc:sldMk cId="3561545363" sldId="283"/>
            <ac:spMk id="10" creationId="{898FBD5A-2FFA-63CD-4294-728E34BBBAE1}"/>
          </ac:spMkLst>
        </pc:spChg>
        <pc:spChg chg="add del mod">
          <ac:chgData name="Kunal Dilza" userId="f2ce92bde2947eb0" providerId="LiveId" clId="{2E0E3BE6-8E6D-42A0-994A-AA4C9826ED2F}" dt="2022-07-17T09:13:24.866" v="6427" actId="478"/>
          <ac:spMkLst>
            <pc:docMk/>
            <pc:sldMk cId="3561545363" sldId="283"/>
            <ac:spMk id="11" creationId="{D417DB9E-970B-B1DA-3CE6-080678AEFB6A}"/>
          </ac:spMkLst>
        </pc:spChg>
        <pc:spChg chg="add mod">
          <ac:chgData name="Kunal Dilza" userId="f2ce92bde2947eb0" providerId="LiveId" clId="{2E0E3BE6-8E6D-42A0-994A-AA4C9826ED2F}" dt="2022-07-17T09:14:00.076" v="6441"/>
          <ac:spMkLst>
            <pc:docMk/>
            <pc:sldMk cId="3561545363" sldId="283"/>
            <ac:spMk id="12" creationId="{7E4E0051-FAEC-F12C-5FC7-3989719B1551}"/>
          </ac:spMkLst>
        </pc:spChg>
        <pc:picChg chg="add mod">
          <ac:chgData name="Kunal Dilza" userId="f2ce92bde2947eb0" providerId="LiveId" clId="{2E0E3BE6-8E6D-42A0-994A-AA4C9826ED2F}" dt="2022-07-17T04:55:29.736" v="2577" actId="1076"/>
          <ac:picMkLst>
            <pc:docMk/>
            <pc:sldMk cId="3561545363" sldId="283"/>
            <ac:picMk id="8" creationId="{EC23F271-A3A7-1CBD-9F53-70114142CFFA}"/>
          </ac:picMkLst>
        </pc:picChg>
      </pc:sldChg>
      <pc:sldChg chg="addSp delSp modSp new mod ord">
        <pc:chgData name="Kunal Dilza" userId="f2ce92bde2947eb0" providerId="LiveId" clId="{2E0E3BE6-8E6D-42A0-994A-AA4C9826ED2F}" dt="2022-07-17T09:28:22.126" v="6491"/>
        <pc:sldMkLst>
          <pc:docMk/>
          <pc:sldMk cId="1551617225" sldId="284"/>
        </pc:sldMkLst>
        <pc:spChg chg="del">
          <ac:chgData name="Kunal Dilza" userId="f2ce92bde2947eb0" providerId="LiveId" clId="{2E0E3BE6-8E6D-42A0-994A-AA4C9826ED2F}" dt="2022-07-17T04:56:04.337" v="2578" actId="478"/>
          <ac:spMkLst>
            <pc:docMk/>
            <pc:sldMk cId="1551617225" sldId="284"/>
            <ac:spMk id="2" creationId="{E02097A7-7AD8-C3DB-1FF5-6B18C335226B}"/>
          </ac:spMkLst>
        </pc:spChg>
        <pc:spChg chg="del">
          <ac:chgData name="Kunal Dilza" userId="f2ce92bde2947eb0" providerId="LiveId" clId="{2E0E3BE6-8E6D-42A0-994A-AA4C9826ED2F}" dt="2022-07-17T04:56:04.337" v="2578" actId="478"/>
          <ac:spMkLst>
            <pc:docMk/>
            <pc:sldMk cId="1551617225" sldId="284"/>
            <ac:spMk id="3" creationId="{9B3E1F07-006A-915F-4C95-DB50C8607B59}"/>
          </ac:spMkLst>
        </pc:spChg>
        <pc:spChg chg="del">
          <ac:chgData name="Kunal Dilza" userId="f2ce92bde2947eb0" providerId="LiveId" clId="{2E0E3BE6-8E6D-42A0-994A-AA4C9826ED2F}" dt="2022-07-17T04:56:04.337" v="2578" actId="478"/>
          <ac:spMkLst>
            <pc:docMk/>
            <pc:sldMk cId="1551617225" sldId="284"/>
            <ac:spMk id="4" creationId="{33B578D9-4C28-F861-F384-1CD750C322DB}"/>
          </ac:spMkLst>
        </pc:spChg>
        <pc:spChg chg="del">
          <ac:chgData name="Kunal Dilza" userId="f2ce92bde2947eb0" providerId="LiveId" clId="{2E0E3BE6-8E6D-42A0-994A-AA4C9826ED2F}" dt="2022-07-17T04:56:04.337" v="2578" actId="478"/>
          <ac:spMkLst>
            <pc:docMk/>
            <pc:sldMk cId="1551617225" sldId="284"/>
            <ac:spMk id="5" creationId="{2FF9551E-0D1E-CF44-4BA1-3FF7001BD3D8}"/>
          </ac:spMkLst>
        </pc:spChg>
        <pc:spChg chg="add mod">
          <ac:chgData name="Kunal Dilza" userId="f2ce92bde2947eb0" providerId="LiveId" clId="{2E0E3BE6-8E6D-42A0-994A-AA4C9826ED2F}" dt="2022-07-17T04:58:13.806" v="2681" actId="20577"/>
          <ac:spMkLst>
            <pc:docMk/>
            <pc:sldMk cId="1551617225" sldId="284"/>
            <ac:spMk id="6" creationId="{68EFD94B-3819-7331-F6CB-77A97A2B0EE6}"/>
          </ac:spMkLst>
        </pc:spChg>
        <pc:spChg chg="add mod">
          <ac:chgData name="Kunal Dilza" userId="f2ce92bde2947eb0" providerId="LiveId" clId="{2E0E3BE6-8E6D-42A0-994A-AA4C9826ED2F}" dt="2022-07-17T06:05:31.680" v="3666" actId="20577"/>
          <ac:spMkLst>
            <pc:docMk/>
            <pc:sldMk cId="1551617225" sldId="284"/>
            <ac:spMk id="11" creationId="{07C59F28-FF66-A56E-876D-B407BB16607E}"/>
          </ac:spMkLst>
        </pc:spChg>
        <pc:spChg chg="add del mod">
          <ac:chgData name="Kunal Dilza" userId="f2ce92bde2947eb0" providerId="LiveId" clId="{2E0E3BE6-8E6D-42A0-994A-AA4C9826ED2F}" dt="2022-07-17T09:13:26.818" v="6428" actId="478"/>
          <ac:spMkLst>
            <pc:docMk/>
            <pc:sldMk cId="1551617225" sldId="284"/>
            <ac:spMk id="12" creationId="{751EBD10-E964-DF06-04ED-81DB324725DD}"/>
          </ac:spMkLst>
        </pc:spChg>
        <pc:spChg chg="add mod">
          <ac:chgData name="Kunal Dilza" userId="f2ce92bde2947eb0" providerId="LiveId" clId="{2E0E3BE6-8E6D-42A0-994A-AA4C9826ED2F}" dt="2022-07-17T09:13:58.083" v="6440"/>
          <ac:spMkLst>
            <pc:docMk/>
            <pc:sldMk cId="1551617225" sldId="284"/>
            <ac:spMk id="13" creationId="{0DBD1491-9662-E367-966A-F5E9297E90DA}"/>
          </ac:spMkLst>
        </pc:spChg>
        <pc:picChg chg="add mod">
          <ac:chgData name="Kunal Dilza" userId="f2ce92bde2947eb0" providerId="LiveId" clId="{2E0E3BE6-8E6D-42A0-994A-AA4C9826ED2F}" dt="2022-07-17T05:02:21.364" v="2700" actId="14100"/>
          <ac:picMkLst>
            <pc:docMk/>
            <pc:sldMk cId="1551617225" sldId="284"/>
            <ac:picMk id="8" creationId="{23DAD39F-A830-E3D3-88AA-0E7157E11A90}"/>
          </ac:picMkLst>
        </pc:picChg>
        <pc:picChg chg="add mod modCrop">
          <ac:chgData name="Kunal Dilza" userId="f2ce92bde2947eb0" providerId="LiveId" clId="{2E0E3BE6-8E6D-42A0-994A-AA4C9826ED2F}" dt="2022-07-17T05:02:10.650" v="2697" actId="14100"/>
          <ac:picMkLst>
            <pc:docMk/>
            <pc:sldMk cId="1551617225" sldId="284"/>
            <ac:picMk id="10" creationId="{19924F12-EA31-6292-A4C3-BBBE84D476F8}"/>
          </ac:picMkLst>
        </pc:picChg>
      </pc:sldChg>
      <pc:sldChg chg="addSp delSp modSp new mod">
        <pc:chgData name="Kunal Dilza" userId="f2ce92bde2947eb0" providerId="LiveId" clId="{2E0E3BE6-8E6D-42A0-994A-AA4C9826ED2F}" dt="2022-07-18T06:04:43.899" v="7689" actId="1076"/>
        <pc:sldMkLst>
          <pc:docMk/>
          <pc:sldMk cId="490820733" sldId="285"/>
        </pc:sldMkLst>
        <pc:spChg chg="del">
          <ac:chgData name="Kunal Dilza" userId="f2ce92bde2947eb0" providerId="LiveId" clId="{2E0E3BE6-8E6D-42A0-994A-AA4C9826ED2F}" dt="2022-07-17T06:38:47.297" v="4556" actId="478"/>
          <ac:spMkLst>
            <pc:docMk/>
            <pc:sldMk cId="490820733" sldId="285"/>
            <ac:spMk id="2" creationId="{B1DB0AFE-8036-588C-B986-CEC936B6937B}"/>
          </ac:spMkLst>
        </pc:spChg>
        <pc:spChg chg="del">
          <ac:chgData name="Kunal Dilza" userId="f2ce92bde2947eb0" providerId="LiveId" clId="{2E0E3BE6-8E6D-42A0-994A-AA4C9826ED2F}" dt="2022-07-17T06:38:47.297" v="4556" actId="478"/>
          <ac:spMkLst>
            <pc:docMk/>
            <pc:sldMk cId="490820733" sldId="285"/>
            <ac:spMk id="3" creationId="{03BAE878-189E-B2D2-BCDE-FE6E2CD31DD4}"/>
          </ac:spMkLst>
        </pc:spChg>
        <pc:spChg chg="del">
          <ac:chgData name="Kunal Dilza" userId="f2ce92bde2947eb0" providerId="LiveId" clId="{2E0E3BE6-8E6D-42A0-994A-AA4C9826ED2F}" dt="2022-07-17T06:38:47.297" v="4556" actId="478"/>
          <ac:spMkLst>
            <pc:docMk/>
            <pc:sldMk cId="490820733" sldId="285"/>
            <ac:spMk id="4" creationId="{DCF7AD29-D2BA-4589-AEC4-8E99879FFDD0}"/>
          </ac:spMkLst>
        </pc:spChg>
        <pc:spChg chg="del">
          <ac:chgData name="Kunal Dilza" userId="f2ce92bde2947eb0" providerId="LiveId" clId="{2E0E3BE6-8E6D-42A0-994A-AA4C9826ED2F}" dt="2022-07-17T06:38:47.297" v="4556" actId="478"/>
          <ac:spMkLst>
            <pc:docMk/>
            <pc:sldMk cId="490820733" sldId="285"/>
            <ac:spMk id="5" creationId="{475205DC-1AE7-EF8C-2BAA-9D52A57574D4}"/>
          </ac:spMkLst>
        </pc:spChg>
        <pc:spChg chg="add mod">
          <ac:chgData name="Kunal Dilza" userId="f2ce92bde2947eb0" providerId="LiveId" clId="{2E0E3BE6-8E6D-42A0-994A-AA4C9826ED2F}" dt="2022-07-17T07:16:05.084" v="5343" actId="1076"/>
          <ac:spMkLst>
            <pc:docMk/>
            <pc:sldMk cId="490820733" sldId="285"/>
            <ac:spMk id="14" creationId="{3DFCE2C6-E3E9-7B5E-5B84-4DF8230149BD}"/>
          </ac:spMkLst>
        </pc:spChg>
        <pc:spChg chg="add mod">
          <ac:chgData name="Kunal Dilza" userId="f2ce92bde2947eb0" providerId="LiveId" clId="{2E0E3BE6-8E6D-42A0-994A-AA4C9826ED2F}" dt="2022-07-17T09:10:27.395" v="6415" actId="1076"/>
          <ac:spMkLst>
            <pc:docMk/>
            <pc:sldMk cId="490820733" sldId="285"/>
            <ac:spMk id="15" creationId="{D26FF30E-F23D-F729-BFD4-23798B0973B0}"/>
          </ac:spMkLst>
        </pc:spChg>
        <pc:spChg chg="add mod">
          <ac:chgData name="Kunal Dilza" userId="f2ce92bde2947eb0" providerId="LiveId" clId="{2E0E3BE6-8E6D-42A0-994A-AA4C9826ED2F}" dt="2022-07-17T07:10:45.401" v="5295" actId="1076"/>
          <ac:spMkLst>
            <pc:docMk/>
            <pc:sldMk cId="490820733" sldId="285"/>
            <ac:spMk id="16" creationId="{89BF6730-45FE-443F-F06B-CB7F257CCC69}"/>
          </ac:spMkLst>
        </pc:spChg>
        <pc:spChg chg="add mod">
          <ac:chgData name="Kunal Dilza" userId="f2ce92bde2947eb0" providerId="LiveId" clId="{2E0E3BE6-8E6D-42A0-994A-AA4C9826ED2F}" dt="2022-07-17T07:13:03.977" v="5315" actId="1076"/>
          <ac:spMkLst>
            <pc:docMk/>
            <pc:sldMk cId="490820733" sldId="285"/>
            <ac:spMk id="17" creationId="{055DCCF0-FAD0-29CF-E968-166AADB3B0E9}"/>
          </ac:spMkLst>
        </pc:spChg>
        <pc:spChg chg="add mod">
          <ac:chgData name="Kunal Dilza" userId="f2ce92bde2947eb0" providerId="LiveId" clId="{2E0E3BE6-8E6D-42A0-994A-AA4C9826ED2F}" dt="2022-07-17T07:15:25.635" v="5341" actId="2711"/>
          <ac:spMkLst>
            <pc:docMk/>
            <pc:sldMk cId="490820733" sldId="285"/>
            <ac:spMk id="18" creationId="{EAD521E9-25E9-489F-343C-4D47C2AA6717}"/>
          </ac:spMkLst>
        </pc:spChg>
        <pc:spChg chg="add del mod">
          <ac:chgData name="Kunal Dilza" userId="f2ce92bde2947eb0" providerId="LiveId" clId="{2E0E3BE6-8E6D-42A0-994A-AA4C9826ED2F}" dt="2022-07-17T09:13:31.410" v="6430" actId="478"/>
          <ac:spMkLst>
            <pc:docMk/>
            <pc:sldMk cId="490820733" sldId="285"/>
            <ac:spMk id="19" creationId="{280FB62E-7EBC-3F37-7F3B-94A4973BEBF2}"/>
          </ac:spMkLst>
        </pc:spChg>
        <pc:spChg chg="add mod">
          <ac:chgData name="Kunal Dilza" userId="f2ce92bde2947eb0" providerId="LiveId" clId="{2E0E3BE6-8E6D-42A0-994A-AA4C9826ED2F}" dt="2022-07-17T09:13:52.524" v="6438"/>
          <ac:spMkLst>
            <pc:docMk/>
            <pc:sldMk cId="490820733" sldId="285"/>
            <ac:spMk id="20" creationId="{CEF6D08A-308B-41FB-5B27-E03DBE0910A9}"/>
          </ac:spMkLst>
        </pc:spChg>
        <pc:picChg chg="add mod">
          <ac:chgData name="Kunal Dilza" userId="f2ce92bde2947eb0" providerId="LiveId" clId="{2E0E3BE6-8E6D-42A0-994A-AA4C9826ED2F}" dt="2022-07-18T06:04:43.899" v="7689" actId="1076"/>
          <ac:picMkLst>
            <pc:docMk/>
            <pc:sldMk cId="490820733" sldId="285"/>
            <ac:picMk id="3" creationId="{DB64D5DB-EAC5-16E7-C7AD-5DD213DCB18A}"/>
          </ac:picMkLst>
        </pc:picChg>
        <pc:picChg chg="add mod">
          <ac:chgData name="Kunal Dilza" userId="f2ce92bde2947eb0" providerId="LiveId" clId="{2E0E3BE6-8E6D-42A0-994A-AA4C9826ED2F}" dt="2022-07-17T07:13:11.721" v="5316" actId="1076"/>
          <ac:picMkLst>
            <pc:docMk/>
            <pc:sldMk cId="490820733" sldId="285"/>
            <ac:picMk id="7" creationId="{3ACFCD17-FD79-1C09-28E4-8D6E512DABA8}"/>
          </ac:picMkLst>
        </pc:picChg>
        <pc:picChg chg="add mod">
          <ac:chgData name="Kunal Dilza" userId="f2ce92bde2947eb0" providerId="LiveId" clId="{2E0E3BE6-8E6D-42A0-994A-AA4C9826ED2F}" dt="2022-07-17T07:10:37.649" v="5294" actId="1076"/>
          <ac:picMkLst>
            <pc:docMk/>
            <pc:sldMk cId="490820733" sldId="285"/>
            <ac:picMk id="9" creationId="{4F34864C-CEF1-B7CD-AD7A-8D10CB140AE1}"/>
          </ac:picMkLst>
        </pc:picChg>
        <pc:picChg chg="add mod">
          <ac:chgData name="Kunal Dilza" userId="f2ce92bde2947eb0" providerId="LiveId" clId="{2E0E3BE6-8E6D-42A0-994A-AA4C9826ED2F}" dt="2022-07-17T07:14:11.471" v="5317" actId="1076"/>
          <ac:picMkLst>
            <pc:docMk/>
            <pc:sldMk cId="490820733" sldId="285"/>
            <ac:picMk id="11" creationId="{846CD01A-0571-4750-049B-8F009351A668}"/>
          </ac:picMkLst>
        </pc:picChg>
        <pc:picChg chg="add mod">
          <ac:chgData name="Kunal Dilza" userId="f2ce92bde2947eb0" providerId="LiveId" clId="{2E0E3BE6-8E6D-42A0-994A-AA4C9826ED2F}" dt="2022-07-17T06:47:00.214" v="4599" actId="1076"/>
          <ac:picMkLst>
            <pc:docMk/>
            <pc:sldMk cId="490820733" sldId="285"/>
            <ac:picMk id="13" creationId="{F328EFC3-BC5D-D35A-3ED4-634200FFF7C8}"/>
          </ac:picMkLst>
        </pc:picChg>
      </pc:sldChg>
      <pc:sldChg chg="addSp delSp modSp new del mod">
        <pc:chgData name="Kunal Dilza" userId="f2ce92bde2947eb0" providerId="LiveId" clId="{2E0E3BE6-8E6D-42A0-994A-AA4C9826ED2F}" dt="2022-07-17T06:32:12.538" v="4529" actId="47"/>
        <pc:sldMkLst>
          <pc:docMk/>
          <pc:sldMk cId="1899031300" sldId="285"/>
        </pc:sldMkLst>
        <pc:spChg chg="del">
          <ac:chgData name="Kunal Dilza" userId="f2ce92bde2947eb0" providerId="LiveId" clId="{2E0E3BE6-8E6D-42A0-994A-AA4C9826ED2F}" dt="2022-07-17T04:57:07.423" v="2609" actId="478"/>
          <ac:spMkLst>
            <pc:docMk/>
            <pc:sldMk cId="1899031300" sldId="285"/>
            <ac:spMk id="2" creationId="{266E0827-2372-F71E-7245-437988619E43}"/>
          </ac:spMkLst>
        </pc:spChg>
        <pc:spChg chg="del">
          <ac:chgData name="Kunal Dilza" userId="f2ce92bde2947eb0" providerId="LiveId" clId="{2E0E3BE6-8E6D-42A0-994A-AA4C9826ED2F}" dt="2022-07-17T04:57:07.423" v="2609" actId="478"/>
          <ac:spMkLst>
            <pc:docMk/>
            <pc:sldMk cId="1899031300" sldId="285"/>
            <ac:spMk id="3" creationId="{3D7D1B47-F0DD-A20D-5636-E7645772CF3C}"/>
          </ac:spMkLst>
        </pc:spChg>
        <pc:spChg chg="del">
          <ac:chgData name="Kunal Dilza" userId="f2ce92bde2947eb0" providerId="LiveId" clId="{2E0E3BE6-8E6D-42A0-994A-AA4C9826ED2F}" dt="2022-07-17T04:57:07.423" v="2609" actId="478"/>
          <ac:spMkLst>
            <pc:docMk/>
            <pc:sldMk cId="1899031300" sldId="285"/>
            <ac:spMk id="4" creationId="{EAA23644-F317-B19A-E39C-8BB8DB87B2D7}"/>
          </ac:spMkLst>
        </pc:spChg>
        <pc:spChg chg="del">
          <ac:chgData name="Kunal Dilza" userId="f2ce92bde2947eb0" providerId="LiveId" clId="{2E0E3BE6-8E6D-42A0-994A-AA4C9826ED2F}" dt="2022-07-17T04:57:07.423" v="2609" actId="478"/>
          <ac:spMkLst>
            <pc:docMk/>
            <pc:sldMk cId="1899031300" sldId="285"/>
            <ac:spMk id="5" creationId="{DD3780F4-9DA1-D512-9AA1-08EE54A53684}"/>
          </ac:spMkLst>
        </pc:spChg>
        <pc:spChg chg="add del mod">
          <ac:chgData name="Kunal Dilza" userId="f2ce92bde2947eb0" providerId="LiveId" clId="{2E0E3BE6-8E6D-42A0-994A-AA4C9826ED2F}" dt="2022-07-17T04:58:02.414" v="2662" actId="478"/>
          <ac:spMkLst>
            <pc:docMk/>
            <pc:sldMk cId="1899031300" sldId="285"/>
            <ac:spMk id="6" creationId="{51A4B1C0-953C-5E8E-7E51-979A32998B01}"/>
          </ac:spMkLst>
        </pc:spChg>
      </pc:sldChg>
      <pc:sldChg chg="new del">
        <pc:chgData name="Kunal Dilza" userId="f2ce92bde2947eb0" providerId="LiveId" clId="{2E0E3BE6-8E6D-42A0-994A-AA4C9826ED2F}" dt="2022-07-17T06:32:09.676" v="4528" actId="47"/>
        <pc:sldMkLst>
          <pc:docMk/>
          <pc:sldMk cId="3658540117" sldId="286"/>
        </pc:sldMkLst>
      </pc:sldChg>
      <pc:sldChg chg="addSp delSp modSp new mod ord">
        <pc:chgData name="Kunal Dilza" userId="f2ce92bde2947eb0" providerId="LiveId" clId="{2E0E3BE6-8E6D-42A0-994A-AA4C9826ED2F}" dt="2022-07-17T15:36:54.851" v="6572" actId="20577"/>
        <pc:sldMkLst>
          <pc:docMk/>
          <pc:sldMk cId="4288537912" sldId="286"/>
        </pc:sldMkLst>
        <pc:spChg chg="del">
          <ac:chgData name="Kunal Dilza" userId="f2ce92bde2947eb0" providerId="LiveId" clId="{2E0E3BE6-8E6D-42A0-994A-AA4C9826ED2F}" dt="2022-07-17T07:22:02.509" v="5345" actId="478"/>
          <ac:spMkLst>
            <pc:docMk/>
            <pc:sldMk cId="4288537912" sldId="286"/>
            <ac:spMk id="2" creationId="{02833E8A-96C3-98D2-A8B3-CF361CE054EA}"/>
          </ac:spMkLst>
        </pc:spChg>
        <pc:spChg chg="del">
          <ac:chgData name="Kunal Dilza" userId="f2ce92bde2947eb0" providerId="LiveId" clId="{2E0E3BE6-8E6D-42A0-994A-AA4C9826ED2F}" dt="2022-07-17T07:22:02.509" v="5345" actId="478"/>
          <ac:spMkLst>
            <pc:docMk/>
            <pc:sldMk cId="4288537912" sldId="286"/>
            <ac:spMk id="3" creationId="{10AB2D77-D088-F86A-09C0-AF00CAB6BFB0}"/>
          </ac:spMkLst>
        </pc:spChg>
        <pc:spChg chg="del">
          <ac:chgData name="Kunal Dilza" userId="f2ce92bde2947eb0" providerId="LiveId" clId="{2E0E3BE6-8E6D-42A0-994A-AA4C9826ED2F}" dt="2022-07-17T07:22:02.509" v="5345" actId="478"/>
          <ac:spMkLst>
            <pc:docMk/>
            <pc:sldMk cId="4288537912" sldId="286"/>
            <ac:spMk id="4" creationId="{F76DE3D9-78AA-ED2B-C79B-4E84EE4815D3}"/>
          </ac:spMkLst>
        </pc:spChg>
        <pc:spChg chg="del">
          <ac:chgData name="Kunal Dilza" userId="f2ce92bde2947eb0" providerId="LiveId" clId="{2E0E3BE6-8E6D-42A0-994A-AA4C9826ED2F}" dt="2022-07-17T07:22:02.509" v="5345" actId="478"/>
          <ac:spMkLst>
            <pc:docMk/>
            <pc:sldMk cId="4288537912" sldId="286"/>
            <ac:spMk id="5" creationId="{7DBFD566-0B78-BCE8-4BA6-4EF58C13474C}"/>
          </ac:spMkLst>
        </pc:spChg>
        <pc:spChg chg="add mod">
          <ac:chgData name="Kunal Dilza" userId="f2ce92bde2947eb0" providerId="LiveId" clId="{2E0E3BE6-8E6D-42A0-994A-AA4C9826ED2F}" dt="2022-07-17T07:47:22.248" v="5902" actId="1076"/>
          <ac:spMkLst>
            <pc:docMk/>
            <pc:sldMk cId="4288537912" sldId="286"/>
            <ac:spMk id="6" creationId="{FAB68F6D-48BF-518F-277B-0458786414C6}"/>
          </ac:spMkLst>
        </pc:spChg>
        <pc:spChg chg="add mod">
          <ac:chgData name="Kunal Dilza" userId="f2ce92bde2947eb0" providerId="LiveId" clId="{2E0E3BE6-8E6D-42A0-994A-AA4C9826ED2F}" dt="2022-07-17T15:36:54.851" v="6572" actId="20577"/>
          <ac:spMkLst>
            <pc:docMk/>
            <pc:sldMk cId="4288537912" sldId="286"/>
            <ac:spMk id="7" creationId="{B0BD9A79-E25B-52F4-F3F6-6A5065CA9911}"/>
          </ac:spMkLst>
        </pc:spChg>
        <pc:spChg chg="add del mod">
          <ac:chgData name="Kunal Dilza" userId="f2ce92bde2947eb0" providerId="LiveId" clId="{2E0E3BE6-8E6D-42A0-994A-AA4C9826ED2F}" dt="2022-07-17T09:13:33.292" v="6431" actId="478"/>
          <ac:spMkLst>
            <pc:docMk/>
            <pc:sldMk cId="4288537912" sldId="286"/>
            <ac:spMk id="10" creationId="{CFC3E217-B368-F8AE-9613-C8F43B473A68}"/>
          </ac:spMkLst>
        </pc:spChg>
        <pc:spChg chg="add mod">
          <ac:chgData name="Kunal Dilza" userId="f2ce92bde2947eb0" providerId="LiveId" clId="{2E0E3BE6-8E6D-42A0-994A-AA4C9826ED2F}" dt="2022-07-17T09:13:50.682" v="6437"/>
          <ac:spMkLst>
            <pc:docMk/>
            <pc:sldMk cId="4288537912" sldId="286"/>
            <ac:spMk id="11" creationId="{B72AF470-60EA-0A2D-F597-4DB42773D0D6}"/>
          </ac:spMkLst>
        </pc:spChg>
        <pc:picChg chg="add mod">
          <ac:chgData name="Kunal Dilza" userId="f2ce92bde2947eb0" providerId="LiveId" clId="{2E0E3BE6-8E6D-42A0-994A-AA4C9826ED2F}" dt="2022-07-17T07:49:09.631" v="5909" actId="1076"/>
          <ac:picMkLst>
            <pc:docMk/>
            <pc:sldMk cId="4288537912" sldId="286"/>
            <ac:picMk id="9" creationId="{AE46AA9E-7926-42A7-FB21-3F43F41472E1}"/>
          </ac:picMkLst>
        </pc:picChg>
      </pc:sldChg>
      <pc:sldChg chg="addSp delSp modSp new mod ord">
        <pc:chgData name="Kunal Dilza" userId="f2ce92bde2947eb0" providerId="LiveId" clId="{2E0E3BE6-8E6D-42A0-994A-AA4C9826ED2F}" dt="2022-07-18T04:58:13.771" v="7522" actId="1076"/>
        <pc:sldMkLst>
          <pc:docMk/>
          <pc:sldMk cId="605829806" sldId="287"/>
        </pc:sldMkLst>
        <pc:spChg chg="del">
          <ac:chgData name="Kunal Dilza" userId="f2ce92bde2947eb0" providerId="LiveId" clId="{2E0E3BE6-8E6D-42A0-994A-AA4C9826ED2F}" dt="2022-07-17T07:55:15.713" v="5961" actId="478"/>
          <ac:spMkLst>
            <pc:docMk/>
            <pc:sldMk cId="605829806" sldId="287"/>
            <ac:spMk id="2" creationId="{34CD9B9A-8B12-3777-B60F-E5B6B1B088A2}"/>
          </ac:spMkLst>
        </pc:spChg>
        <pc:spChg chg="add mod">
          <ac:chgData name="Kunal Dilza" userId="f2ce92bde2947eb0" providerId="LiveId" clId="{2E0E3BE6-8E6D-42A0-994A-AA4C9826ED2F}" dt="2022-07-18T04:57:39.939" v="7520" actId="1076"/>
          <ac:spMkLst>
            <pc:docMk/>
            <pc:sldMk cId="605829806" sldId="287"/>
            <ac:spMk id="2" creationId="{4F8E8986-445F-D5F7-0833-D91BFC1894FE}"/>
          </ac:spMkLst>
        </pc:spChg>
        <pc:spChg chg="del">
          <ac:chgData name="Kunal Dilza" userId="f2ce92bde2947eb0" providerId="LiveId" clId="{2E0E3BE6-8E6D-42A0-994A-AA4C9826ED2F}" dt="2022-07-17T07:55:15.713" v="5961" actId="478"/>
          <ac:spMkLst>
            <pc:docMk/>
            <pc:sldMk cId="605829806" sldId="287"/>
            <ac:spMk id="3" creationId="{0F06DA70-5397-F321-659D-4FC5A5B75D5F}"/>
          </ac:spMkLst>
        </pc:spChg>
        <pc:spChg chg="del">
          <ac:chgData name="Kunal Dilza" userId="f2ce92bde2947eb0" providerId="LiveId" clId="{2E0E3BE6-8E6D-42A0-994A-AA4C9826ED2F}" dt="2022-07-17T07:55:15.713" v="5961" actId="478"/>
          <ac:spMkLst>
            <pc:docMk/>
            <pc:sldMk cId="605829806" sldId="287"/>
            <ac:spMk id="4" creationId="{E5295090-B72C-CBC8-E174-35F68B8A84BF}"/>
          </ac:spMkLst>
        </pc:spChg>
        <pc:spChg chg="del">
          <ac:chgData name="Kunal Dilza" userId="f2ce92bde2947eb0" providerId="LiveId" clId="{2E0E3BE6-8E6D-42A0-994A-AA4C9826ED2F}" dt="2022-07-17T07:55:15.713" v="5961" actId="478"/>
          <ac:spMkLst>
            <pc:docMk/>
            <pc:sldMk cId="605829806" sldId="287"/>
            <ac:spMk id="5" creationId="{D33AA18A-8210-11FF-2E16-824830BC5DCA}"/>
          </ac:spMkLst>
        </pc:spChg>
        <pc:spChg chg="add mod">
          <ac:chgData name="Kunal Dilza" userId="f2ce92bde2947eb0" providerId="LiveId" clId="{2E0E3BE6-8E6D-42A0-994A-AA4C9826ED2F}" dt="2022-07-18T04:58:13.771" v="7522" actId="1076"/>
          <ac:spMkLst>
            <pc:docMk/>
            <pc:sldMk cId="605829806" sldId="287"/>
            <ac:spMk id="6" creationId="{3D6D0A35-CF45-4D73-7B6F-8A8A62788D95}"/>
          </ac:spMkLst>
        </pc:spChg>
        <pc:spChg chg="mod">
          <ac:chgData name="Kunal Dilza" userId="f2ce92bde2947eb0" providerId="LiveId" clId="{2E0E3BE6-8E6D-42A0-994A-AA4C9826ED2F}" dt="2022-07-17T08:00:28.205" v="5987" actId="1076"/>
          <ac:spMkLst>
            <pc:docMk/>
            <pc:sldMk cId="605829806" sldId="287"/>
            <ac:spMk id="8" creationId="{763C099F-ABE5-7FC4-E486-64F41E39DE86}"/>
          </ac:spMkLst>
        </pc:spChg>
        <pc:spChg chg="mod">
          <ac:chgData name="Kunal Dilza" userId="f2ce92bde2947eb0" providerId="LiveId" clId="{2E0E3BE6-8E6D-42A0-994A-AA4C9826ED2F}" dt="2022-07-17T08:00:28.205" v="5987" actId="1076"/>
          <ac:spMkLst>
            <pc:docMk/>
            <pc:sldMk cId="605829806" sldId="287"/>
            <ac:spMk id="9" creationId="{75191B8C-CA06-4AB8-5B51-79672DA4DEEE}"/>
          </ac:spMkLst>
        </pc:spChg>
        <pc:spChg chg="mod">
          <ac:chgData name="Kunal Dilza" userId="f2ce92bde2947eb0" providerId="LiveId" clId="{2E0E3BE6-8E6D-42A0-994A-AA4C9826ED2F}" dt="2022-07-17T08:00:28.205" v="5987" actId="1076"/>
          <ac:spMkLst>
            <pc:docMk/>
            <pc:sldMk cId="605829806" sldId="287"/>
            <ac:spMk id="10" creationId="{D349099B-ED2B-0B72-93A7-5C6F4E7CF759}"/>
          </ac:spMkLst>
        </pc:spChg>
        <pc:spChg chg="mod">
          <ac:chgData name="Kunal Dilza" userId="f2ce92bde2947eb0" providerId="LiveId" clId="{2E0E3BE6-8E6D-42A0-994A-AA4C9826ED2F}" dt="2022-07-17T08:00:28.205" v="5987" actId="1076"/>
          <ac:spMkLst>
            <pc:docMk/>
            <pc:sldMk cId="605829806" sldId="287"/>
            <ac:spMk id="11" creationId="{5A1766F2-0971-CE41-6D1F-A1F0CBD4AC44}"/>
          </ac:spMkLst>
        </pc:spChg>
        <pc:spChg chg="mod">
          <ac:chgData name="Kunal Dilza" userId="f2ce92bde2947eb0" providerId="LiveId" clId="{2E0E3BE6-8E6D-42A0-994A-AA4C9826ED2F}" dt="2022-07-17T08:00:28.205" v="5987" actId="1076"/>
          <ac:spMkLst>
            <pc:docMk/>
            <pc:sldMk cId="605829806" sldId="287"/>
            <ac:spMk id="12" creationId="{2C643B9A-6491-09FC-72AD-8B6EC79F1C8A}"/>
          </ac:spMkLst>
        </pc:spChg>
        <pc:spChg chg="mod">
          <ac:chgData name="Kunal Dilza" userId="f2ce92bde2947eb0" providerId="LiveId" clId="{2E0E3BE6-8E6D-42A0-994A-AA4C9826ED2F}" dt="2022-07-17T08:00:28.205" v="5987" actId="1076"/>
          <ac:spMkLst>
            <pc:docMk/>
            <pc:sldMk cId="605829806" sldId="287"/>
            <ac:spMk id="13" creationId="{12F7C6D3-32C8-FD71-1D83-D82A140B5A8D}"/>
          </ac:spMkLst>
        </pc:spChg>
        <pc:spChg chg="mod">
          <ac:chgData name="Kunal Dilza" userId="f2ce92bde2947eb0" providerId="LiveId" clId="{2E0E3BE6-8E6D-42A0-994A-AA4C9826ED2F}" dt="2022-07-17T08:00:28.205" v="5987" actId="1076"/>
          <ac:spMkLst>
            <pc:docMk/>
            <pc:sldMk cId="605829806" sldId="287"/>
            <ac:spMk id="14" creationId="{E7B55020-C0E4-2C52-5CCD-8EFAA25F522E}"/>
          </ac:spMkLst>
        </pc:spChg>
        <pc:spChg chg="mod">
          <ac:chgData name="Kunal Dilza" userId="f2ce92bde2947eb0" providerId="LiveId" clId="{2E0E3BE6-8E6D-42A0-994A-AA4C9826ED2F}" dt="2022-07-17T08:00:28.205" v="5987" actId="1076"/>
          <ac:spMkLst>
            <pc:docMk/>
            <pc:sldMk cId="605829806" sldId="287"/>
            <ac:spMk id="15" creationId="{A921FB1B-D020-4DC8-F606-3B9502383D59}"/>
          </ac:spMkLst>
        </pc:spChg>
        <pc:spChg chg="mod">
          <ac:chgData name="Kunal Dilza" userId="f2ce92bde2947eb0" providerId="LiveId" clId="{2E0E3BE6-8E6D-42A0-994A-AA4C9826ED2F}" dt="2022-07-17T08:00:28.205" v="5987" actId="1076"/>
          <ac:spMkLst>
            <pc:docMk/>
            <pc:sldMk cId="605829806" sldId="287"/>
            <ac:spMk id="16" creationId="{173392D1-88AC-4A3A-4A20-FD857D2663BC}"/>
          </ac:spMkLst>
        </pc:spChg>
        <pc:spChg chg="mod">
          <ac:chgData name="Kunal Dilza" userId="f2ce92bde2947eb0" providerId="LiveId" clId="{2E0E3BE6-8E6D-42A0-994A-AA4C9826ED2F}" dt="2022-07-17T08:00:28.205" v="5987" actId="1076"/>
          <ac:spMkLst>
            <pc:docMk/>
            <pc:sldMk cId="605829806" sldId="287"/>
            <ac:spMk id="17" creationId="{91BA9CD9-F420-B2AE-ED49-AE1EDD027AA0}"/>
          </ac:spMkLst>
        </pc:spChg>
        <pc:spChg chg="mod">
          <ac:chgData name="Kunal Dilza" userId="f2ce92bde2947eb0" providerId="LiveId" clId="{2E0E3BE6-8E6D-42A0-994A-AA4C9826ED2F}" dt="2022-07-17T08:00:28.205" v="5987" actId="1076"/>
          <ac:spMkLst>
            <pc:docMk/>
            <pc:sldMk cId="605829806" sldId="287"/>
            <ac:spMk id="18" creationId="{16097B13-368F-F250-A9A1-679D853F9A59}"/>
          </ac:spMkLst>
        </pc:spChg>
        <pc:spChg chg="mod">
          <ac:chgData name="Kunal Dilza" userId="f2ce92bde2947eb0" providerId="LiveId" clId="{2E0E3BE6-8E6D-42A0-994A-AA4C9826ED2F}" dt="2022-07-17T08:00:28.205" v="5987" actId="1076"/>
          <ac:spMkLst>
            <pc:docMk/>
            <pc:sldMk cId="605829806" sldId="287"/>
            <ac:spMk id="19" creationId="{E6673C9E-97C4-C0A2-EB56-E919E3D2F1CB}"/>
          </ac:spMkLst>
        </pc:spChg>
        <pc:spChg chg="mod">
          <ac:chgData name="Kunal Dilza" userId="f2ce92bde2947eb0" providerId="LiveId" clId="{2E0E3BE6-8E6D-42A0-994A-AA4C9826ED2F}" dt="2022-07-17T08:00:28.205" v="5987" actId="1076"/>
          <ac:spMkLst>
            <pc:docMk/>
            <pc:sldMk cId="605829806" sldId="287"/>
            <ac:spMk id="20" creationId="{CF8BDF06-6037-D814-AF1F-3A8EB19EF7DE}"/>
          </ac:spMkLst>
        </pc:spChg>
        <pc:spChg chg="mod">
          <ac:chgData name="Kunal Dilza" userId="f2ce92bde2947eb0" providerId="LiveId" clId="{2E0E3BE6-8E6D-42A0-994A-AA4C9826ED2F}" dt="2022-07-17T08:00:28.205" v="5987" actId="1076"/>
          <ac:spMkLst>
            <pc:docMk/>
            <pc:sldMk cId="605829806" sldId="287"/>
            <ac:spMk id="21" creationId="{0F36614E-3C40-0E1A-FFB7-37EDFDC86CFD}"/>
          </ac:spMkLst>
        </pc:spChg>
        <pc:spChg chg="mod">
          <ac:chgData name="Kunal Dilza" userId="f2ce92bde2947eb0" providerId="LiveId" clId="{2E0E3BE6-8E6D-42A0-994A-AA4C9826ED2F}" dt="2022-07-17T08:00:28.205" v="5987" actId="1076"/>
          <ac:spMkLst>
            <pc:docMk/>
            <pc:sldMk cId="605829806" sldId="287"/>
            <ac:spMk id="22" creationId="{E6424624-057E-EEC3-67ED-DE44003FE0C7}"/>
          </ac:spMkLst>
        </pc:spChg>
        <pc:spChg chg="mod">
          <ac:chgData name="Kunal Dilza" userId="f2ce92bde2947eb0" providerId="LiveId" clId="{2E0E3BE6-8E6D-42A0-994A-AA4C9826ED2F}" dt="2022-07-17T08:00:28.205" v="5987" actId="1076"/>
          <ac:spMkLst>
            <pc:docMk/>
            <pc:sldMk cId="605829806" sldId="287"/>
            <ac:spMk id="23" creationId="{AB662136-CF08-F792-72C5-C3AB1DCAF91B}"/>
          </ac:spMkLst>
        </pc:spChg>
        <pc:spChg chg="mod">
          <ac:chgData name="Kunal Dilza" userId="f2ce92bde2947eb0" providerId="LiveId" clId="{2E0E3BE6-8E6D-42A0-994A-AA4C9826ED2F}" dt="2022-07-17T08:00:28.205" v="5987" actId="1076"/>
          <ac:spMkLst>
            <pc:docMk/>
            <pc:sldMk cId="605829806" sldId="287"/>
            <ac:spMk id="24" creationId="{8C5E9794-00C4-5A87-5756-839E46A2FBC5}"/>
          </ac:spMkLst>
        </pc:spChg>
        <pc:spChg chg="mod">
          <ac:chgData name="Kunal Dilza" userId="f2ce92bde2947eb0" providerId="LiveId" clId="{2E0E3BE6-8E6D-42A0-994A-AA4C9826ED2F}" dt="2022-07-17T08:00:28.205" v="5987" actId="1076"/>
          <ac:spMkLst>
            <pc:docMk/>
            <pc:sldMk cId="605829806" sldId="287"/>
            <ac:spMk id="25" creationId="{F39B3D8D-B871-6332-AE84-0D564D52B46E}"/>
          </ac:spMkLst>
        </pc:spChg>
        <pc:spChg chg="mod">
          <ac:chgData name="Kunal Dilza" userId="f2ce92bde2947eb0" providerId="LiveId" clId="{2E0E3BE6-8E6D-42A0-994A-AA4C9826ED2F}" dt="2022-07-17T08:00:28.205" v="5987" actId="1076"/>
          <ac:spMkLst>
            <pc:docMk/>
            <pc:sldMk cId="605829806" sldId="287"/>
            <ac:spMk id="26" creationId="{83F8D6EB-7A5F-AE99-0F32-DBE9E041A961}"/>
          </ac:spMkLst>
        </pc:spChg>
        <pc:spChg chg="mod">
          <ac:chgData name="Kunal Dilza" userId="f2ce92bde2947eb0" providerId="LiveId" clId="{2E0E3BE6-8E6D-42A0-994A-AA4C9826ED2F}" dt="2022-07-17T08:00:28.205" v="5987" actId="1076"/>
          <ac:spMkLst>
            <pc:docMk/>
            <pc:sldMk cId="605829806" sldId="287"/>
            <ac:spMk id="27" creationId="{F37EBB4F-7FBE-F947-4058-1323E0D6D1EB}"/>
          </ac:spMkLst>
        </pc:spChg>
        <pc:spChg chg="mod">
          <ac:chgData name="Kunal Dilza" userId="f2ce92bde2947eb0" providerId="LiveId" clId="{2E0E3BE6-8E6D-42A0-994A-AA4C9826ED2F}" dt="2022-07-17T08:00:28.205" v="5987" actId="1076"/>
          <ac:spMkLst>
            <pc:docMk/>
            <pc:sldMk cId="605829806" sldId="287"/>
            <ac:spMk id="28" creationId="{4353BCB5-2B85-635E-9426-7C2005C93980}"/>
          </ac:spMkLst>
        </pc:spChg>
        <pc:spChg chg="mod">
          <ac:chgData name="Kunal Dilza" userId="f2ce92bde2947eb0" providerId="LiveId" clId="{2E0E3BE6-8E6D-42A0-994A-AA4C9826ED2F}" dt="2022-07-17T08:00:28.205" v="5987" actId="1076"/>
          <ac:spMkLst>
            <pc:docMk/>
            <pc:sldMk cId="605829806" sldId="287"/>
            <ac:spMk id="29" creationId="{83C0CE46-8B24-D540-7597-9FF630A30BEB}"/>
          </ac:spMkLst>
        </pc:spChg>
        <pc:spChg chg="mod">
          <ac:chgData name="Kunal Dilza" userId="f2ce92bde2947eb0" providerId="LiveId" clId="{2E0E3BE6-8E6D-42A0-994A-AA4C9826ED2F}" dt="2022-07-17T08:00:28.205" v="5987" actId="1076"/>
          <ac:spMkLst>
            <pc:docMk/>
            <pc:sldMk cId="605829806" sldId="287"/>
            <ac:spMk id="30" creationId="{17DEB42D-B9DE-7033-BF99-E6D012DE7766}"/>
          </ac:spMkLst>
        </pc:spChg>
        <pc:spChg chg="mod">
          <ac:chgData name="Kunal Dilza" userId="f2ce92bde2947eb0" providerId="LiveId" clId="{2E0E3BE6-8E6D-42A0-994A-AA4C9826ED2F}" dt="2022-07-17T08:00:28.205" v="5987" actId="1076"/>
          <ac:spMkLst>
            <pc:docMk/>
            <pc:sldMk cId="605829806" sldId="287"/>
            <ac:spMk id="31" creationId="{6CEC9417-4512-FA8E-1DE9-C95C780622A0}"/>
          </ac:spMkLst>
        </pc:spChg>
        <pc:spChg chg="mod">
          <ac:chgData name="Kunal Dilza" userId="f2ce92bde2947eb0" providerId="LiveId" clId="{2E0E3BE6-8E6D-42A0-994A-AA4C9826ED2F}" dt="2022-07-17T08:00:28.205" v="5987" actId="1076"/>
          <ac:spMkLst>
            <pc:docMk/>
            <pc:sldMk cId="605829806" sldId="287"/>
            <ac:spMk id="32" creationId="{33938686-1EE4-FF3D-E911-BEFD430040A5}"/>
          </ac:spMkLst>
        </pc:spChg>
        <pc:spChg chg="mod">
          <ac:chgData name="Kunal Dilza" userId="f2ce92bde2947eb0" providerId="LiveId" clId="{2E0E3BE6-8E6D-42A0-994A-AA4C9826ED2F}" dt="2022-07-17T08:00:28.205" v="5987" actId="1076"/>
          <ac:spMkLst>
            <pc:docMk/>
            <pc:sldMk cId="605829806" sldId="287"/>
            <ac:spMk id="33" creationId="{DB45C5D4-0C77-12DB-7026-42663BF59276}"/>
          </ac:spMkLst>
        </pc:spChg>
        <pc:spChg chg="mod">
          <ac:chgData name="Kunal Dilza" userId="f2ce92bde2947eb0" providerId="LiveId" clId="{2E0E3BE6-8E6D-42A0-994A-AA4C9826ED2F}" dt="2022-07-17T08:00:28.205" v="5987" actId="1076"/>
          <ac:spMkLst>
            <pc:docMk/>
            <pc:sldMk cId="605829806" sldId="287"/>
            <ac:spMk id="34" creationId="{7A73B16A-25A2-EE07-BCF3-BB870AB2C165}"/>
          </ac:spMkLst>
        </pc:spChg>
        <pc:spChg chg="mod">
          <ac:chgData name="Kunal Dilza" userId="f2ce92bde2947eb0" providerId="LiveId" clId="{2E0E3BE6-8E6D-42A0-994A-AA4C9826ED2F}" dt="2022-07-17T08:00:28.205" v="5987" actId="1076"/>
          <ac:spMkLst>
            <pc:docMk/>
            <pc:sldMk cId="605829806" sldId="287"/>
            <ac:spMk id="35" creationId="{3639EBA1-E593-B479-C330-9ED11AD93440}"/>
          </ac:spMkLst>
        </pc:spChg>
        <pc:spChg chg="mod">
          <ac:chgData name="Kunal Dilza" userId="f2ce92bde2947eb0" providerId="LiveId" clId="{2E0E3BE6-8E6D-42A0-994A-AA4C9826ED2F}" dt="2022-07-17T08:00:28.205" v="5987" actId="1076"/>
          <ac:spMkLst>
            <pc:docMk/>
            <pc:sldMk cId="605829806" sldId="287"/>
            <ac:spMk id="36" creationId="{19E915E5-6BD4-DA5F-1175-EA16E778DB18}"/>
          </ac:spMkLst>
        </pc:spChg>
        <pc:spChg chg="mod">
          <ac:chgData name="Kunal Dilza" userId="f2ce92bde2947eb0" providerId="LiveId" clId="{2E0E3BE6-8E6D-42A0-994A-AA4C9826ED2F}" dt="2022-07-17T08:00:28.205" v="5987" actId="1076"/>
          <ac:spMkLst>
            <pc:docMk/>
            <pc:sldMk cId="605829806" sldId="287"/>
            <ac:spMk id="37" creationId="{AA2B680E-8319-0D37-3DB7-516484AC1147}"/>
          </ac:spMkLst>
        </pc:spChg>
        <pc:spChg chg="mod">
          <ac:chgData name="Kunal Dilza" userId="f2ce92bde2947eb0" providerId="LiveId" clId="{2E0E3BE6-8E6D-42A0-994A-AA4C9826ED2F}" dt="2022-07-17T08:00:28.205" v="5987" actId="1076"/>
          <ac:spMkLst>
            <pc:docMk/>
            <pc:sldMk cId="605829806" sldId="287"/>
            <ac:spMk id="38" creationId="{B7648A23-341E-111B-FC73-967171486370}"/>
          </ac:spMkLst>
        </pc:spChg>
        <pc:spChg chg="mod">
          <ac:chgData name="Kunal Dilza" userId="f2ce92bde2947eb0" providerId="LiveId" clId="{2E0E3BE6-8E6D-42A0-994A-AA4C9826ED2F}" dt="2022-07-17T08:00:28.205" v="5987" actId="1076"/>
          <ac:spMkLst>
            <pc:docMk/>
            <pc:sldMk cId="605829806" sldId="287"/>
            <ac:spMk id="39" creationId="{133C9050-30DE-C1CD-B3D5-A8DAB2571EA1}"/>
          </ac:spMkLst>
        </pc:spChg>
        <pc:spChg chg="mod">
          <ac:chgData name="Kunal Dilza" userId="f2ce92bde2947eb0" providerId="LiveId" clId="{2E0E3BE6-8E6D-42A0-994A-AA4C9826ED2F}" dt="2022-07-17T08:00:28.205" v="5987" actId="1076"/>
          <ac:spMkLst>
            <pc:docMk/>
            <pc:sldMk cId="605829806" sldId="287"/>
            <ac:spMk id="40" creationId="{640E4ECD-33AD-8A4D-F84F-AD6356764874}"/>
          </ac:spMkLst>
        </pc:spChg>
        <pc:spChg chg="mod">
          <ac:chgData name="Kunal Dilza" userId="f2ce92bde2947eb0" providerId="LiveId" clId="{2E0E3BE6-8E6D-42A0-994A-AA4C9826ED2F}" dt="2022-07-17T08:00:28.205" v="5987" actId="1076"/>
          <ac:spMkLst>
            <pc:docMk/>
            <pc:sldMk cId="605829806" sldId="287"/>
            <ac:spMk id="41" creationId="{A8D1FDE3-204C-96A5-F61A-66C9AC17A007}"/>
          </ac:spMkLst>
        </pc:spChg>
        <pc:spChg chg="mod">
          <ac:chgData name="Kunal Dilza" userId="f2ce92bde2947eb0" providerId="LiveId" clId="{2E0E3BE6-8E6D-42A0-994A-AA4C9826ED2F}" dt="2022-07-17T08:00:28.205" v="5987" actId="1076"/>
          <ac:spMkLst>
            <pc:docMk/>
            <pc:sldMk cId="605829806" sldId="287"/>
            <ac:spMk id="42" creationId="{C6BDF641-73B9-2D97-CEC2-E29322566167}"/>
          </ac:spMkLst>
        </pc:spChg>
        <pc:spChg chg="mod">
          <ac:chgData name="Kunal Dilza" userId="f2ce92bde2947eb0" providerId="LiveId" clId="{2E0E3BE6-8E6D-42A0-994A-AA4C9826ED2F}" dt="2022-07-17T08:00:28.205" v="5987" actId="1076"/>
          <ac:spMkLst>
            <pc:docMk/>
            <pc:sldMk cId="605829806" sldId="287"/>
            <ac:spMk id="43" creationId="{FB338ADD-676C-43F9-BA73-CD85847AD563}"/>
          </ac:spMkLst>
        </pc:spChg>
        <pc:spChg chg="mod">
          <ac:chgData name="Kunal Dilza" userId="f2ce92bde2947eb0" providerId="LiveId" clId="{2E0E3BE6-8E6D-42A0-994A-AA4C9826ED2F}" dt="2022-07-17T08:00:28.205" v="5987" actId="1076"/>
          <ac:spMkLst>
            <pc:docMk/>
            <pc:sldMk cId="605829806" sldId="287"/>
            <ac:spMk id="44" creationId="{8D3DCE3F-3AC9-37AD-4C32-62EF4249997E}"/>
          </ac:spMkLst>
        </pc:spChg>
        <pc:spChg chg="mod">
          <ac:chgData name="Kunal Dilza" userId="f2ce92bde2947eb0" providerId="LiveId" clId="{2E0E3BE6-8E6D-42A0-994A-AA4C9826ED2F}" dt="2022-07-17T08:00:28.205" v="5987" actId="1076"/>
          <ac:spMkLst>
            <pc:docMk/>
            <pc:sldMk cId="605829806" sldId="287"/>
            <ac:spMk id="45" creationId="{8AFEC809-3650-F567-6FEF-99688EB8FBF1}"/>
          </ac:spMkLst>
        </pc:spChg>
        <pc:spChg chg="mod">
          <ac:chgData name="Kunal Dilza" userId="f2ce92bde2947eb0" providerId="LiveId" clId="{2E0E3BE6-8E6D-42A0-994A-AA4C9826ED2F}" dt="2022-07-17T08:00:28.205" v="5987" actId="1076"/>
          <ac:spMkLst>
            <pc:docMk/>
            <pc:sldMk cId="605829806" sldId="287"/>
            <ac:spMk id="46" creationId="{DB199F41-F8C5-E309-4618-0EC7D5F8D15C}"/>
          </ac:spMkLst>
        </pc:spChg>
        <pc:spChg chg="mod">
          <ac:chgData name="Kunal Dilza" userId="f2ce92bde2947eb0" providerId="LiveId" clId="{2E0E3BE6-8E6D-42A0-994A-AA4C9826ED2F}" dt="2022-07-17T08:00:28.205" v="5987" actId="1076"/>
          <ac:spMkLst>
            <pc:docMk/>
            <pc:sldMk cId="605829806" sldId="287"/>
            <ac:spMk id="47" creationId="{DB554BFE-C8FB-44CD-D0A7-811D101B3DD0}"/>
          </ac:spMkLst>
        </pc:spChg>
        <pc:spChg chg="mod">
          <ac:chgData name="Kunal Dilza" userId="f2ce92bde2947eb0" providerId="LiveId" clId="{2E0E3BE6-8E6D-42A0-994A-AA4C9826ED2F}" dt="2022-07-17T08:00:28.205" v="5987" actId="1076"/>
          <ac:spMkLst>
            <pc:docMk/>
            <pc:sldMk cId="605829806" sldId="287"/>
            <ac:spMk id="48" creationId="{5D637A36-B88C-C9E7-99BE-3137E504EA22}"/>
          </ac:spMkLst>
        </pc:spChg>
        <pc:spChg chg="mod">
          <ac:chgData name="Kunal Dilza" userId="f2ce92bde2947eb0" providerId="LiveId" clId="{2E0E3BE6-8E6D-42A0-994A-AA4C9826ED2F}" dt="2022-07-17T08:00:28.205" v="5987" actId="1076"/>
          <ac:spMkLst>
            <pc:docMk/>
            <pc:sldMk cId="605829806" sldId="287"/>
            <ac:spMk id="49" creationId="{B15912A5-6CEE-6A9C-65CA-4FBB5B580A9B}"/>
          </ac:spMkLst>
        </pc:spChg>
        <pc:spChg chg="mod">
          <ac:chgData name="Kunal Dilza" userId="f2ce92bde2947eb0" providerId="LiveId" clId="{2E0E3BE6-8E6D-42A0-994A-AA4C9826ED2F}" dt="2022-07-17T08:00:28.205" v="5987" actId="1076"/>
          <ac:spMkLst>
            <pc:docMk/>
            <pc:sldMk cId="605829806" sldId="287"/>
            <ac:spMk id="50" creationId="{877DDD85-A571-335A-4758-C0EF21817463}"/>
          </ac:spMkLst>
        </pc:spChg>
        <pc:spChg chg="mod">
          <ac:chgData name="Kunal Dilza" userId="f2ce92bde2947eb0" providerId="LiveId" clId="{2E0E3BE6-8E6D-42A0-994A-AA4C9826ED2F}" dt="2022-07-17T08:00:28.205" v="5987" actId="1076"/>
          <ac:spMkLst>
            <pc:docMk/>
            <pc:sldMk cId="605829806" sldId="287"/>
            <ac:spMk id="51" creationId="{0BA5B9B5-94CB-73EF-F6C3-5B2705BD47E0}"/>
          </ac:spMkLst>
        </pc:spChg>
        <pc:spChg chg="mod">
          <ac:chgData name="Kunal Dilza" userId="f2ce92bde2947eb0" providerId="LiveId" clId="{2E0E3BE6-8E6D-42A0-994A-AA4C9826ED2F}" dt="2022-07-17T08:00:28.205" v="5987" actId="1076"/>
          <ac:spMkLst>
            <pc:docMk/>
            <pc:sldMk cId="605829806" sldId="287"/>
            <ac:spMk id="52" creationId="{2213A743-3BE5-C1E0-DF92-A352740B2BB4}"/>
          </ac:spMkLst>
        </pc:spChg>
        <pc:spChg chg="mod">
          <ac:chgData name="Kunal Dilza" userId="f2ce92bde2947eb0" providerId="LiveId" clId="{2E0E3BE6-8E6D-42A0-994A-AA4C9826ED2F}" dt="2022-07-17T08:00:28.205" v="5987" actId="1076"/>
          <ac:spMkLst>
            <pc:docMk/>
            <pc:sldMk cId="605829806" sldId="287"/>
            <ac:spMk id="53" creationId="{640FDB8B-5DEC-7700-C867-008FDFB743F4}"/>
          </ac:spMkLst>
        </pc:spChg>
        <pc:spChg chg="mod">
          <ac:chgData name="Kunal Dilza" userId="f2ce92bde2947eb0" providerId="LiveId" clId="{2E0E3BE6-8E6D-42A0-994A-AA4C9826ED2F}" dt="2022-07-17T08:00:28.205" v="5987" actId="1076"/>
          <ac:spMkLst>
            <pc:docMk/>
            <pc:sldMk cId="605829806" sldId="287"/>
            <ac:spMk id="54" creationId="{1183BA99-A646-1256-C851-ED840493BDE6}"/>
          </ac:spMkLst>
        </pc:spChg>
        <pc:spChg chg="mod">
          <ac:chgData name="Kunal Dilza" userId="f2ce92bde2947eb0" providerId="LiveId" clId="{2E0E3BE6-8E6D-42A0-994A-AA4C9826ED2F}" dt="2022-07-17T08:00:28.205" v="5987" actId="1076"/>
          <ac:spMkLst>
            <pc:docMk/>
            <pc:sldMk cId="605829806" sldId="287"/>
            <ac:spMk id="55" creationId="{4EB74B36-6875-7026-D81E-393BFF824476}"/>
          </ac:spMkLst>
        </pc:spChg>
        <pc:spChg chg="mod">
          <ac:chgData name="Kunal Dilza" userId="f2ce92bde2947eb0" providerId="LiveId" clId="{2E0E3BE6-8E6D-42A0-994A-AA4C9826ED2F}" dt="2022-07-17T08:00:28.205" v="5987" actId="1076"/>
          <ac:spMkLst>
            <pc:docMk/>
            <pc:sldMk cId="605829806" sldId="287"/>
            <ac:spMk id="56" creationId="{99905B95-3319-8846-24DB-F65389205702}"/>
          </ac:spMkLst>
        </pc:spChg>
        <pc:spChg chg="mod">
          <ac:chgData name="Kunal Dilza" userId="f2ce92bde2947eb0" providerId="LiveId" clId="{2E0E3BE6-8E6D-42A0-994A-AA4C9826ED2F}" dt="2022-07-17T08:00:28.205" v="5987" actId="1076"/>
          <ac:spMkLst>
            <pc:docMk/>
            <pc:sldMk cId="605829806" sldId="287"/>
            <ac:spMk id="57" creationId="{3116DBDA-1EAA-F2DF-ECFF-41D128B4431A}"/>
          </ac:spMkLst>
        </pc:spChg>
        <pc:spChg chg="mod">
          <ac:chgData name="Kunal Dilza" userId="f2ce92bde2947eb0" providerId="LiveId" clId="{2E0E3BE6-8E6D-42A0-994A-AA4C9826ED2F}" dt="2022-07-17T08:00:28.205" v="5987" actId="1076"/>
          <ac:spMkLst>
            <pc:docMk/>
            <pc:sldMk cId="605829806" sldId="287"/>
            <ac:spMk id="58" creationId="{E1345EC5-4591-C2C2-32E5-E8AC2299438C}"/>
          </ac:spMkLst>
        </pc:spChg>
        <pc:spChg chg="mod">
          <ac:chgData name="Kunal Dilza" userId="f2ce92bde2947eb0" providerId="LiveId" clId="{2E0E3BE6-8E6D-42A0-994A-AA4C9826ED2F}" dt="2022-07-17T08:00:28.205" v="5987" actId="1076"/>
          <ac:spMkLst>
            <pc:docMk/>
            <pc:sldMk cId="605829806" sldId="287"/>
            <ac:spMk id="59" creationId="{5B821DD1-E501-0A61-36DD-60067CC39844}"/>
          </ac:spMkLst>
        </pc:spChg>
        <pc:spChg chg="mod">
          <ac:chgData name="Kunal Dilza" userId="f2ce92bde2947eb0" providerId="LiveId" clId="{2E0E3BE6-8E6D-42A0-994A-AA4C9826ED2F}" dt="2022-07-17T08:00:28.205" v="5987" actId="1076"/>
          <ac:spMkLst>
            <pc:docMk/>
            <pc:sldMk cId="605829806" sldId="287"/>
            <ac:spMk id="60" creationId="{B225AADC-17EB-830F-AAC6-D2242F95601A}"/>
          </ac:spMkLst>
        </pc:spChg>
        <pc:spChg chg="mod">
          <ac:chgData name="Kunal Dilza" userId="f2ce92bde2947eb0" providerId="LiveId" clId="{2E0E3BE6-8E6D-42A0-994A-AA4C9826ED2F}" dt="2022-07-17T08:00:28.205" v="5987" actId="1076"/>
          <ac:spMkLst>
            <pc:docMk/>
            <pc:sldMk cId="605829806" sldId="287"/>
            <ac:spMk id="61" creationId="{4475C75A-C84E-601D-DA5F-06A1EF84554F}"/>
          </ac:spMkLst>
        </pc:spChg>
        <pc:spChg chg="mod">
          <ac:chgData name="Kunal Dilza" userId="f2ce92bde2947eb0" providerId="LiveId" clId="{2E0E3BE6-8E6D-42A0-994A-AA4C9826ED2F}" dt="2022-07-17T08:00:28.205" v="5987" actId="1076"/>
          <ac:spMkLst>
            <pc:docMk/>
            <pc:sldMk cId="605829806" sldId="287"/>
            <ac:spMk id="62" creationId="{FDAB5AB2-1D88-D4FA-FDF3-56FAEEB34973}"/>
          </ac:spMkLst>
        </pc:spChg>
        <pc:spChg chg="mod">
          <ac:chgData name="Kunal Dilza" userId="f2ce92bde2947eb0" providerId="LiveId" clId="{2E0E3BE6-8E6D-42A0-994A-AA4C9826ED2F}" dt="2022-07-17T08:00:28.205" v="5987" actId="1076"/>
          <ac:spMkLst>
            <pc:docMk/>
            <pc:sldMk cId="605829806" sldId="287"/>
            <ac:spMk id="63" creationId="{B4DC4209-95E9-5692-055E-EF2FBDDB7FA7}"/>
          </ac:spMkLst>
        </pc:spChg>
        <pc:spChg chg="mod">
          <ac:chgData name="Kunal Dilza" userId="f2ce92bde2947eb0" providerId="LiveId" clId="{2E0E3BE6-8E6D-42A0-994A-AA4C9826ED2F}" dt="2022-07-17T08:00:28.205" v="5987" actId="1076"/>
          <ac:spMkLst>
            <pc:docMk/>
            <pc:sldMk cId="605829806" sldId="287"/>
            <ac:spMk id="64" creationId="{1C18FA8A-618A-8B0A-74AC-0CAD0E17FA76}"/>
          </ac:spMkLst>
        </pc:spChg>
        <pc:spChg chg="mod">
          <ac:chgData name="Kunal Dilza" userId="f2ce92bde2947eb0" providerId="LiveId" clId="{2E0E3BE6-8E6D-42A0-994A-AA4C9826ED2F}" dt="2022-07-17T08:00:28.205" v="5987" actId="1076"/>
          <ac:spMkLst>
            <pc:docMk/>
            <pc:sldMk cId="605829806" sldId="287"/>
            <ac:spMk id="65" creationId="{ECB66BE5-2BFA-4C51-C5E4-5CD8AE03E2CA}"/>
          </ac:spMkLst>
        </pc:spChg>
        <pc:spChg chg="mod">
          <ac:chgData name="Kunal Dilza" userId="f2ce92bde2947eb0" providerId="LiveId" clId="{2E0E3BE6-8E6D-42A0-994A-AA4C9826ED2F}" dt="2022-07-17T08:00:28.205" v="5987" actId="1076"/>
          <ac:spMkLst>
            <pc:docMk/>
            <pc:sldMk cId="605829806" sldId="287"/>
            <ac:spMk id="66" creationId="{EFFDDE24-DCFB-2805-FFAF-5002E9C5C7B8}"/>
          </ac:spMkLst>
        </pc:spChg>
        <pc:spChg chg="mod">
          <ac:chgData name="Kunal Dilza" userId="f2ce92bde2947eb0" providerId="LiveId" clId="{2E0E3BE6-8E6D-42A0-994A-AA4C9826ED2F}" dt="2022-07-17T08:00:28.205" v="5987" actId="1076"/>
          <ac:spMkLst>
            <pc:docMk/>
            <pc:sldMk cId="605829806" sldId="287"/>
            <ac:spMk id="67" creationId="{BEA499FC-3A83-CE1C-8AAB-A8FB8FF5B51B}"/>
          </ac:spMkLst>
        </pc:spChg>
        <pc:spChg chg="mod">
          <ac:chgData name="Kunal Dilza" userId="f2ce92bde2947eb0" providerId="LiveId" clId="{2E0E3BE6-8E6D-42A0-994A-AA4C9826ED2F}" dt="2022-07-17T08:00:28.205" v="5987" actId="1076"/>
          <ac:spMkLst>
            <pc:docMk/>
            <pc:sldMk cId="605829806" sldId="287"/>
            <ac:spMk id="68" creationId="{C7BD5D2C-DE6F-DD62-41B5-F2EF154877F1}"/>
          </ac:spMkLst>
        </pc:spChg>
        <pc:spChg chg="mod">
          <ac:chgData name="Kunal Dilza" userId="f2ce92bde2947eb0" providerId="LiveId" clId="{2E0E3BE6-8E6D-42A0-994A-AA4C9826ED2F}" dt="2022-07-17T08:00:28.205" v="5987" actId="1076"/>
          <ac:spMkLst>
            <pc:docMk/>
            <pc:sldMk cId="605829806" sldId="287"/>
            <ac:spMk id="69" creationId="{C59082E8-A030-80F2-8559-4B954973AD93}"/>
          </ac:spMkLst>
        </pc:spChg>
        <pc:spChg chg="mod">
          <ac:chgData name="Kunal Dilza" userId="f2ce92bde2947eb0" providerId="LiveId" clId="{2E0E3BE6-8E6D-42A0-994A-AA4C9826ED2F}" dt="2022-07-17T08:00:28.205" v="5987" actId="1076"/>
          <ac:spMkLst>
            <pc:docMk/>
            <pc:sldMk cId="605829806" sldId="287"/>
            <ac:spMk id="70" creationId="{77E4A1BC-F4BC-6C7D-3A37-D3A524202A9A}"/>
          </ac:spMkLst>
        </pc:spChg>
        <pc:spChg chg="mod">
          <ac:chgData name="Kunal Dilza" userId="f2ce92bde2947eb0" providerId="LiveId" clId="{2E0E3BE6-8E6D-42A0-994A-AA4C9826ED2F}" dt="2022-07-17T08:00:28.205" v="5987" actId="1076"/>
          <ac:spMkLst>
            <pc:docMk/>
            <pc:sldMk cId="605829806" sldId="287"/>
            <ac:spMk id="71" creationId="{4A0ED692-C567-5D74-45F8-05182A4AF3A2}"/>
          </ac:spMkLst>
        </pc:spChg>
        <pc:spChg chg="mod">
          <ac:chgData name="Kunal Dilza" userId="f2ce92bde2947eb0" providerId="LiveId" clId="{2E0E3BE6-8E6D-42A0-994A-AA4C9826ED2F}" dt="2022-07-17T08:00:28.205" v="5987" actId="1076"/>
          <ac:spMkLst>
            <pc:docMk/>
            <pc:sldMk cId="605829806" sldId="287"/>
            <ac:spMk id="72" creationId="{7B21347D-139D-9315-5F2B-EBDEA4869520}"/>
          </ac:spMkLst>
        </pc:spChg>
        <pc:spChg chg="mod">
          <ac:chgData name="Kunal Dilza" userId="f2ce92bde2947eb0" providerId="LiveId" clId="{2E0E3BE6-8E6D-42A0-994A-AA4C9826ED2F}" dt="2022-07-17T08:00:28.205" v="5987" actId="1076"/>
          <ac:spMkLst>
            <pc:docMk/>
            <pc:sldMk cId="605829806" sldId="287"/>
            <ac:spMk id="73" creationId="{AA15DF8E-9095-9921-B630-A520EDF73F3C}"/>
          </ac:spMkLst>
        </pc:spChg>
        <pc:spChg chg="mod">
          <ac:chgData name="Kunal Dilza" userId="f2ce92bde2947eb0" providerId="LiveId" clId="{2E0E3BE6-8E6D-42A0-994A-AA4C9826ED2F}" dt="2022-07-17T08:00:28.205" v="5987" actId="1076"/>
          <ac:spMkLst>
            <pc:docMk/>
            <pc:sldMk cId="605829806" sldId="287"/>
            <ac:spMk id="74" creationId="{5D0608D6-7D84-EBA8-6755-73D80448A1DA}"/>
          </ac:spMkLst>
        </pc:spChg>
        <pc:spChg chg="mod">
          <ac:chgData name="Kunal Dilza" userId="f2ce92bde2947eb0" providerId="LiveId" clId="{2E0E3BE6-8E6D-42A0-994A-AA4C9826ED2F}" dt="2022-07-17T08:00:28.205" v="5987" actId="1076"/>
          <ac:spMkLst>
            <pc:docMk/>
            <pc:sldMk cId="605829806" sldId="287"/>
            <ac:spMk id="75" creationId="{A9509212-A372-68D4-7556-9B422F88AA91}"/>
          </ac:spMkLst>
        </pc:spChg>
        <pc:spChg chg="mod">
          <ac:chgData name="Kunal Dilza" userId="f2ce92bde2947eb0" providerId="LiveId" clId="{2E0E3BE6-8E6D-42A0-994A-AA4C9826ED2F}" dt="2022-07-17T08:00:28.205" v="5987" actId="1076"/>
          <ac:spMkLst>
            <pc:docMk/>
            <pc:sldMk cId="605829806" sldId="287"/>
            <ac:spMk id="76" creationId="{80EF7BBE-E44D-5554-283C-543ADA40AFF5}"/>
          </ac:spMkLst>
        </pc:spChg>
        <pc:spChg chg="mod">
          <ac:chgData name="Kunal Dilza" userId="f2ce92bde2947eb0" providerId="LiveId" clId="{2E0E3BE6-8E6D-42A0-994A-AA4C9826ED2F}" dt="2022-07-17T08:00:28.205" v="5987" actId="1076"/>
          <ac:spMkLst>
            <pc:docMk/>
            <pc:sldMk cId="605829806" sldId="287"/>
            <ac:spMk id="77" creationId="{F508EA08-9132-D8B9-9893-7D4B0EA0753E}"/>
          </ac:spMkLst>
        </pc:spChg>
        <pc:spChg chg="mod">
          <ac:chgData name="Kunal Dilza" userId="f2ce92bde2947eb0" providerId="LiveId" clId="{2E0E3BE6-8E6D-42A0-994A-AA4C9826ED2F}" dt="2022-07-17T08:00:28.205" v="5987" actId="1076"/>
          <ac:spMkLst>
            <pc:docMk/>
            <pc:sldMk cId="605829806" sldId="287"/>
            <ac:spMk id="78" creationId="{EF25CFC9-8D4E-EFD9-B6BC-7B0B1AB7C752}"/>
          </ac:spMkLst>
        </pc:spChg>
        <pc:spChg chg="mod">
          <ac:chgData name="Kunal Dilza" userId="f2ce92bde2947eb0" providerId="LiveId" clId="{2E0E3BE6-8E6D-42A0-994A-AA4C9826ED2F}" dt="2022-07-17T08:00:28.205" v="5987" actId="1076"/>
          <ac:spMkLst>
            <pc:docMk/>
            <pc:sldMk cId="605829806" sldId="287"/>
            <ac:spMk id="79" creationId="{8FB97D23-89B9-972F-62DC-E1458A2E9168}"/>
          </ac:spMkLst>
        </pc:spChg>
        <pc:spChg chg="mod">
          <ac:chgData name="Kunal Dilza" userId="f2ce92bde2947eb0" providerId="LiveId" clId="{2E0E3BE6-8E6D-42A0-994A-AA4C9826ED2F}" dt="2022-07-17T08:00:28.205" v="5987" actId="1076"/>
          <ac:spMkLst>
            <pc:docMk/>
            <pc:sldMk cId="605829806" sldId="287"/>
            <ac:spMk id="80" creationId="{3A56C0B1-8639-2EEE-0689-05CCE1763AC9}"/>
          </ac:spMkLst>
        </pc:spChg>
        <pc:spChg chg="mod">
          <ac:chgData name="Kunal Dilza" userId="f2ce92bde2947eb0" providerId="LiveId" clId="{2E0E3BE6-8E6D-42A0-994A-AA4C9826ED2F}" dt="2022-07-17T08:00:28.205" v="5987" actId="1076"/>
          <ac:spMkLst>
            <pc:docMk/>
            <pc:sldMk cId="605829806" sldId="287"/>
            <ac:spMk id="81" creationId="{947E7991-B1F4-94B0-8D54-AA420A2A94F0}"/>
          </ac:spMkLst>
        </pc:spChg>
        <pc:spChg chg="mod">
          <ac:chgData name="Kunal Dilza" userId="f2ce92bde2947eb0" providerId="LiveId" clId="{2E0E3BE6-8E6D-42A0-994A-AA4C9826ED2F}" dt="2022-07-17T08:00:28.205" v="5987" actId="1076"/>
          <ac:spMkLst>
            <pc:docMk/>
            <pc:sldMk cId="605829806" sldId="287"/>
            <ac:spMk id="82" creationId="{A6BE96CC-754F-DE14-CC45-A063A014280B}"/>
          </ac:spMkLst>
        </pc:spChg>
        <pc:spChg chg="mod">
          <ac:chgData name="Kunal Dilza" userId="f2ce92bde2947eb0" providerId="LiveId" clId="{2E0E3BE6-8E6D-42A0-994A-AA4C9826ED2F}" dt="2022-07-17T08:00:28.205" v="5987" actId="1076"/>
          <ac:spMkLst>
            <pc:docMk/>
            <pc:sldMk cId="605829806" sldId="287"/>
            <ac:spMk id="83" creationId="{2868C6AB-29FD-B167-9834-DA12D3338AFB}"/>
          </ac:spMkLst>
        </pc:spChg>
        <pc:spChg chg="mod">
          <ac:chgData name="Kunal Dilza" userId="f2ce92bde2947eb0" providerId="LiveId" clId="{2E0E3BE6-8E6D-42A0-994A-AA4C9826ED2F}" dt="2022-07-17T08:00:28.205" v="5987" actId="1076"/>
          <ac:spMkLst>
            <pc:docMk/>
            <pc:sldMk cId="605829806" sldId="287"/>
            <ac:spMk id="84" creationId="{9BEAF456-DF18-E249-3DBB-DA72526CDD7F}"/>
          </ac:spMkLst>
        </pc:spChg>
        <pc:spChg chg="mod">
          <ac:chgData name="Kunal Dilza" userId="f2ce92bde2947eb0" providerId="LiveId" clId="{2E0E3BE6-8E6D-42A0-994A-AA4C9826ED2F}" dt="2022-07-17T08:00:28.205" v="5987" actId="1076"/>
          <ac:spMkLst>
            <pc:docMk/>
            <pc:sldMk cId="605829806" sldId="287"/>
            <ac:spMk id="85" creationId="{272C5428-E622-E3AD-7958-464205C18502}"/>
          </ac:spMkLst>
        </pc:spChg>
        <pc:spChg chg="mod">
          <ac:chgData name="Kunal Dilza" userId="f2ce92bde2947eb0" providerId="LiveId" clId="{2E0E3BE6-8E6D-42A0-994A-AA4C9826ED2F}" dt="2022-07-17T08:00:28.205" v="5987" actId="1076"/>
          <ac:spMkLst>
            <pc:docMk/>
            <pc:sldMk cId="605829806" sldId="287"/>
            <ac:spMk id="86" creationId="{76A88497-7D93-50C7-D670-7875696046FE}"/>
          </ac:spMkLst>
        </pc:spChg>
        <pc:spChg chg="mod">
          <ac:chgData name="Kunal Dilza" userId="f2ce92bde2947eb0" providerId="LiveId" clId="{2E0E3BE6-8E6D-42A0-994A-AA4C9826ED2F}" dt="2022-07-17T08:00:28.205" v="5987" actId="1076"/>
          <ac:spMkLst>
            <pc:docMk/>
            <pc:sldMk cId="605829806" sldId="287"/>
            <ac:spMk id="87" creationId="{1A5622D3-5CC1-DBFC-41C4-14AB77D838BF}"/>
          </ac:spMkLst>
        </pc:spChg>
        <pc:spChg chg="mod">
          <ac:chgData name="Kunal Dilza" userId="f2ce92bde2947eb0" providerId="LiveId" clId="{2E0E3BE6-8E6D-42A0-994A-AA4C9826ED2F}" dt="2022-07-17T08:00:28.205" v="5987" actId="1076"/>
          <ac:spMkLst>
            <pc:docMk/>
            <pc:sldMk cId="605829806" sldId="287"/>
            <ac:spMk id="88" creationId="{0CF3E76F-7C46-0697-E9F0-A3041BC1E7BA}"/>
          </ac:spMkLst>
        </pc:spChg>
        <pc:spChg chg="mod">
          <ac:chgData name="Kunal Dilza" userId="f2ce92bde2947eb0" providerId="LiveId" clId="{2E0E3BE6-8E6D-42A0-994A-AA4C9826ED2F}" dt="2022-07-17T08:00:28.205" v="5987" actId="1076"/>
          <ac:spMkLst>
            <pc:docMk/>
            <pc:sldMk cId="605829806" sldId="287"/>
            <ac:spMk id="89" creationId="{963BC551-270B-2E60-5908-5277F0D871F6}"/>
          </ac:spMkLst>
        </pc:spChg>
        <pc:spChg chg="mod">
          <ac:chgData name="Kunal Dilza" userId="f2ce92bde2947eb0" providerId="LiveId" clId="{2E0E3BE6-8E6D-42A0-994A-AA4C9826ED2F}" dt="2022-07-17T08:00:28.205" v="5987" actId="1076"/>
          <ac:spMkLst>
            <pc:docMk/>
            <pc:sldMk cId="605829806" sldId="287"/>
            <ac:spMk id="90" creationId="{EC2985E2-B0FB-167E-4092-194ED243CE0B}"/>
          </ac:spMkLst>
        </pc:spChg>
        <pc:spChg chg="mod">
          <ac:chgData name="Kunal Dilza" userId="f2ce92bde2947eb0" providerId="LiveId" clId="{2E0E3BE6-8E6D-42A0-994A-AA4C9826ED2F}" dt="2022-07-17T08:00:28.205" v="5987" actId="1076"/>
          <ac:spMkLst>
            <pc:docMk/>
            <pc:sldMk cId="605829806" sldId="287"/>
            <ac:spMk id="91" creationId="{252F03D7-A000-1F6A-BB28-027FBB98AD7F}"/>
          </ac:spMkLst>
        </pc:spChg>
        <pc:spChg chg="mod">
          <ac:chgData name="Kunal Dilza" userId="f2ce92bde2947eb0" providerId="LiveId" clId="{2E0E3BE6-8E6D-42A0-994A-AA4C9826ED2F}" dt="2022-07-17T08:00:28.205" v="5987" actId="1076"/>
          <ac:spMkLst>
            <pc:docMk/>
            <pc:sldMk cId="605829806" sldId="287"/>
            <ac:spMk id="92" creationId="{ADD5EECD-C1C0-3339-CB3A-BBA12DBB688B}"/>
          </ac:spMkLst>
        </pc:spChg>
        <pc:spChg chg="mod">
          <ac:chgData name="Kunal Dilza" userId="f2ce92bde2947eb0" providerId="LiveId" clId="{2E0E3BE6-8E6D-42A0-994A-AA4C9826ED2F}" dt="2022-07-17T08:00:28.205" v="5987" actId="1076"/>
          <ac:spMkLst>
            <pc:docMk/>
            <pc:sldMk cId="605829806" sldId="287"/>
            <ac:spMk id="93" creationId="{1F6BC502-ACA4-6918-B580-4AEBAD8B75E5}"/>
          </ac:spMkLst>
        </pc:spChg>
        <pc:spChg chg="mod">
          <ac:chgData name="Kunal Dilza" userId="f2ce92bde2947eb0" providerId="LiveId" clId="{2E0E3BE6-8E6D-42A0-994A-AA4C9826ED2F}" dt="2022-07-17T08:00:28.205" v="5987" actId="1076"/>
          <ac:spMkLst>
            <pc:docMk/>
            <pc:sldMk cId="605829806" sldId="287"/>
            <ac:spMk id="94" creationId="{0190E4DF-F9C5-3710-F160-B523B3DBE476}"/>
          </ac:spMkLst>
        </pc:spChg>
        <pc:spChg chg="mod">
          <ac:chgData name="Kunal Dilza" userId="f2ce92bde2947eb0" providerId="LiveId" clId="{2E0E3BE6-8E6D-42A0-994A-AA4C9826ED2F}" dt="2022-07-17T08:00:28.205" v="5987" actId="1076"/>
          <ac:spMkLst>
            <pc:docMk/>
            <pc:sldMk cId="605829806" sldId="287"/>
            <ac:spMk id="95" creationId="{F372A473-235E-A852-55D6-6BC5807541EE}"/>
          </ac:spMkLst>
        </pc:spChg>
        <pc:spChg chg="mod">
          <ac:chgData name="Kunal Dilza" userId="f2ce92bde2947eb0" providerId="LiveId" clId="{2E0E3BE6-8E6D-42A0-994A-AA4C9826ED2F}" dt="2022-07-17T08:00:28.205" v="5987" actId="1076"/>
          <ac:spMkLst>
            <pc:docMk/>
            <pc:sldMk cId="605829806" sldId="287"/>
            <ac:spMk id="96" creationId="{F7EC1392-E409-0E62-58AC-866062EDD339}"/>
          </ac:spMkLst>
        </pc:spChg>
        <pc:spChg chg="mod">
          <ac:chgData name="Kunal Dilza" userId="f2ce92bde2947eb0" providerId="LiveId" clId="{2E0E3BE6-8E6D-42A0-994A-AA4C9826ED2F}" dt="2022-07-17T08:00:28.205" v="5987" actId="1076"/>
          <ac:spMkLst>
            <pc:docMk/>
            <pc:sldMk cId="605829806" sldId="287"/>
            <ac:spMk id="97" creationId="{7E5CCFA6-B4E0-9FC5-02DC-5F74E5CF6AE7}"/>
          </ac:spMkLst>
        </pc:spChg>
        <pc:spChg chg="mod">
          <ac:chgData name="Kunal Dilza" userId="f2ce92bde2947eb0" providerId="LiveId" clId="{2E0E3BE6-8E6D-42A0-994A-AA4C9826ED2F}" dt="2022-07-17T08:00:28.205" v="5987" actId="1076"/>
          <ac:spMkLst>
            <pc:docMk/>
            <pc:sldMk cId="605829806" sldId="287"/>
            <ac:spMk id="98" creationId="{C38ABF35-6D98-AEDC-809F-87B5AFB0391B}"/>
          </ac:spMkLst>
        </pc:spChg>
        <pc:spChg chg="mod">
          <ac:chgData name="Kunal Dilza" userId="f2ce92bde2947eb0" providerId="LiveId" clId="{2E0E3BE6-8E6D-42A0-994A-AA4C9826ED2F}" dt="2022-07-17T08:00:28.205" v="5987" actId="1076"/>
          <ac:spMkLst>
            <pc:docMk/>
            <pc:sldMk cId="605829806" sldId="287"/>
            <ac:spMk id="99" creationId="{0FD49E56-270F-19A5-A292-96A2659D04F8}"/>
          </ac:spMkLst>
        </pc:spChg>
        <pc:spChg chg="mod">
          <ac:chgData name="Kunal Dilza" userId="f2ce92bde2947eb0" providerId="LiveId" clId="{2E0E3BE6-8E6D-42A0-994A-AA4C9826ED2F}" dt="2022-07-17T08:00:28.205" v="5987" actId="1076"/>
          <ac:spMkLst>
            <pc:docMk/>
            <pc:sldMk cId="605829806" sldId="287"/>
            <ac:spMk id="100" creationId="{DBCF6898-4894-0BEA-816B-1A700EB00993}"/>
          </ac:spMkLst>
        </pc:spChg>
        <pc:spChg chg="mod">
          <ac:chgData name="Kunal Dilza" userId="f2ce92bde2947eb0" providerId="LiveId" clId="{2E0E3BE6-8E6D-42A0-994A-AA4C9826ED2F}" dt="2022-07-17T08:00:28.205" v="5987" actId="1076"/>
          <ac:spMkLst>
            <pc:docMk/>
            <pc:sldMk cId="605829806" sldId="287"/>
            <ac:spMk id="101" creationId="{3B384865-7DE7-0F26-9A37-7EB043C64B3A}"/>
          </ac:spMkLst>
        </pc:spChg>
        <pc:spChg chg="mod">
          <ac:chgData name="Kunal Dilza" userId="f2ce92bde2947eb0" providerId="LiveId" clId="{2E0E3BE6-8E6D-42A0-994A-AA4C9826ED2F}" dt="2022-07-17T08:00:28.205" v="5987" actId="1076"/>
          <ac:spMkLst>
            <pc:docMk/>
            <pc:sldMk cId="605829806" sldId="287"/>
            <ac:spMk id="102" creationId="{3316BC89-E0F9-29C5-24D6-87EA8CC25C29}"/>
          </ac:spMkLst>
        </pc:spChg>
        <pc:spChg chg="mod">
          <ac:chgData name="Kunal Dilza" userId="f2ce92bde2947eb0" providerId="LiveId" clId="{2E0E3BE6-8E6D-42A0-994A-AA4C9826ED2F}" dt="2022-07-17T08:00:28.205" v="5987" actId="1076"/>
          <ac:spMkLst>
            <pc:docMk/>
            <pc:sldMk cId="605829806" sldId="287"/>
            <ac:spMk id="103" creationId="{E7EEA91A-89F6-72DA-7BB5-0FB8AC3849DC}"/>
          </ac:spMkLst>
        </pc:spChg>
        <pc:spChg chg="mod">
          <ac:chgData name="Kunal Dilza" userId="f2ce92bde2947eb0" providerId="LiveId" clId="{2E0E3BE6-8E6D-42A0-994A-AA4C9826ED2F}" dt="2022-07-17T08:00:28.205" v="5987" actId="1076"/>
          <ac:spMkLst>
            <pc:docMk/>
            <pc:sldMk cId="605829806" sldId="287"/>
            <ac:spMk id="104" creationId="{DC0B1272-5EED-D9F5-C069-E58C39DBEFCF}"/>
          </ac:spMkLst>
        </pc:spChg>
        <pc:spChg chg="mod">
          <ac:chgData name="Kunal Dilza" userId="f2ce92bde2947eb0" providerId="LiveId" clId="{2E0E3BE6-8E6D-42A0-994A-AA4C9826ED2F}" dt="2022-07-17T08:00:28.205" v="5987" actId="1076"/>
          <ac:spMkLst>
            <pc:docMk/>
            <pc:sldMk cId="605829806" sldId="287"/>
            <ac:spMk id="105" creationId="{E4364678-22A7-6A52-D894-641FAE16F5E5}"/>
          </ac:spMkLst>
        </pc:spChg>
        <pc:spChg chg="mod">
          <ac:chgData name="Kunal Dilza" userId="f2ce92bde2947eb0" providerId="LiveId" clId="{2E0E3BE6-8E6D-42A0-994A-AA4C9826ED2F}" dt="2022-07-17T08:00:28.205" v="5987" actId="1076"/>
          <ac:spMkLst>
            <pc:docMk/>
            <pc:sldMk cId="605829806" sldId="287"/>
            <ac:spMk id="106" creationId="{D3AF7C24-9A14-AB7B-B87F-B769A05544EA}"/>
          </ac:spMkLst>
        </pc:spChg>
        <pc:spChg chg="mod">
          <ac:chgData name="Kunal Dilza" userId="f2ce92bde2947eb0" providerId="LiveId" clId="{2E0E3BE6-8E6D-42A0-994A-AA4C9826ED2F}" dt="2022-07-17T08:00:28.205" v="5987" actId="1076"/>
          <ac:spMkLst>
            <pc:docMk/>
            <pc:sldMk cId="605829806" sldId="287"/>
            <ac:spMk id="107" creationId="{319A333F-96D6-24A7-A70D-358514007AA5}"/>
          </ac:spMkLst>
        </pc:spChg>
        <pc:spChg chg="mod">
          <ac:chgData name="Kunal Dilza" userId="f2ce92bde2947eb0" providerId="LiveId" clId="{2E0E3BE6-8E6D-42A0-994A-AA4C9826ED2F}" dt="2022-07-17T08:00:28.205" v="5987" actId="1076"/>
          <ac:spMkLst>
            <pc:docMk/>
            <pc:sldMk cId="605829806" sldId="287"/>
            <ac:spMk id="108" creationId="{B4BBEFBD-D9CF-9835-BC9B-6787CC9CAF74}"/>
          </ac:spMkLst>
        </pc:spChg>
        <pc:spChg chg="mod">
          <ac:chgData name="Kunal Dilza" userId="f2ce92bde2947eb0" providerId="LiveId" clId="{2E0E3BE6-8E6D-42A0-994A-AA4C9826ED2F}" dt="2022-07-17T08:00:28.205" v="5987" actId="1076"/>
          <ac:spMkLst>
            <pc:docMk/>
            <pc:sldMk cId="605829806" sldId="287"/>
            <ac:spMk id="109" creationId="{4DE6E420-B45C-9C80-CD98-627F2682B4BD}"/>
          </ac:spMkLst>
        </pc:spChg>
        <pc:spChg chg="mod">
          <ac:chgData name="Kunal Dilza" userId="f2ce92bde2947eb0" providerId="LiveId" clId="{2E0E3BE6-8E6D-42A0-994A-AA4C9826ED2F}" dt="2022-07-17T08:00:28.205" v="5987" actId="1076"/>
          <ac:spMkLst>
            <pc:docMk/>
            <pc:sldMk cId="605829806" sldId="287"/>
            <ac:spMk id="110" creationId="{DC2C2A43-93E9-52EA-E82A-E3DB8FA499C6}"/>
          </ac:spMkLst>
        </pc:spChg>
        <pc:spChg chg="mod">
          <ac:chgData name="Kunal Dilza" userId="f2ce92bde2947eb0" providerId="LiveId" clId="{2E0E3BE6-8E6D-42A0-994A-AA4C9826ED2F}" dt="2022-07-17T08:00:28.205" v="5987" actId="1076"/>
          <ac:spMkLst>
            <pc:docMk/>
            <pc:sldMk cId="605829806" sldId="287"/>
            <ac:spMk id="111" creationId="{7207C843-9A0B-F05D-0E2D-FC8747133526}"/>
          </ac:spMkLst>
        </pc:spChg>
        <pc:spChg chg="add del mod">
          <ac:chgData name="Kunal Dilza" userId="f2ce92bde2947eb0" providerId="LiveId" clId="{2E0E3BE6-8E6D-42A0-994A-AA4C9826ED2F}" dt="2022-07-17T09:13:36.669" v="6432" actId="478"/>
          <ac:spMkLst>
            <pc:docMk/>
            <pc:sldMk cId="605829806" sldId="287"/>
            <ac:spMk id="112" creationId="{BCBB0049-A145-6723-C93F-9E7FFE48029E}"/>
          </ac:spMkLst>
        </pc:spChg>
        <pc:spChg chg="add mod">
          <ac:chgData name="Kunal Dilza" userId="f2ce92bde2947eb0" providerId="LiveId" clId="{2E0E3BE6-8E6D-42A0-994A-AA4C9826ED2F}" dt="2022-07-17T09:13:48.542" v="6436"/>
          <ac:spMkLst>
            <pc:docMk/>
            <pc:sldMk cId="605829806" sldId="287"/>
            <ac:spMk id="113" creationId="{36DAB0A7-CD0E-B3B5-D05C-8B1E1D0E9427}"/>
          </ac:spMkLst>
        </pc:spChg>
        <pc:grpChg chg="add mod">
          <ac:chgData name="Kunal Dilza" userId="f2ce92bde2947eb0" providerId="LiveId" clId="{2E0E3BE6-8E6D-42A0-994A-AA4C9826ED2F}" dt="2022-07-17T08:00:28.205" v="5987" actId="1076"/>
          <ac:grpSpMkLst>
            <pc:docMk/>
            <pc:sldMk cId="605829806" sldId="287"/>
            <ac:grpSpMk id="7" creationId="{BE826368-4339-3EEB-D6C0-E20C7E93259B}"/>
          </ac:grpSpMkLst>
        </pc:grpChg>
      </pc:sldChg>
      <pc:sldChg chg="addSp delSp modSp new mod">
        <pc:chgData name="Kunal Dilza" userId="f2ce92bde2947eb0" providerId="LiveId" clId="{2E0E3BE6-8E6D-42A0-994A-AA4C9826ED2F}" dt="2022-07-18T05:15:30.474" v="7558" actId="1035"/>
        <pc:sldMkLst>
          <pc:docMk/>
          <pc:sldMk cId="1720306642" sldId="288"/>
        </pc:sldMkLst>
        <pc:spChg chg="del">
          <ac:chgData name="Kunal Dilza" userId="f2ce92bde2947eb0" providerId="LiveId" clId="{2E0E3BE6-8E6D-42A0-994A-AA4C9826ED2F}" dt="2022-07-17T08:50:41.028" v="6283" actId="478"/>
          <ac:spMkLst>
            <pc:docMk/>
            <pc:sldMk cId="1720306642" sldId="288"/>
            <ac:spMk id="2" creationId="{71008573-B0FA-0511-6BCD-7C43AC7D2C5A}"/>
          </ac:spMkLst>
        </pc:spChg>
        <pc:spChg chg="del">
          <ac:chgData name="Kunal Dilza" userId="f2ce92bde2947eb0" providerId="LiveId" clId="{2E0E3BE6-8E6D-42A0-994A-AA4C9826ED2F}" dt="2022-07-17T08:50:41.028" v="6283" actId="478"/>
          <ac:spMkLst>
            <pc:docMk/>
            <pc:sldMk cId="1720306642" sldId="288"/>
            <ac:spMk id="3" creationId="{FA129AC3-14D7-8598-3016-318E78BFDCB2}"/>
          </ac:spMkLst>
        </pc:spChg>
        <pc:spChg chg="del">
          <ac:chgData name="Kunal Dilza" userId="f2ce92bde2947eb0" providerId="LiveId" clId="{2E0E3BE6-8E6D-42A0-994A-AA4C9826ED2F}" dt="2022-07-17T08:50:41.028" v="6283" actId="478"/>
          <ac:spMkLst>
            <pc:docMk/>
            <pc:sldMk cId="1720306642" sldId="288"/>
            <ac:spMk id="4" creationId="{027524B7-E599-A802-717D-1A10B60B38E5}"/>
          </ac:spMkLst>
        </pc:spChg>
        <pc:spChg chg="del">
          <ac:chgData name="Kunal Dilza" userId="f2ce92bde2947eb0" providerId="LiveId" clId="{2E0E3BE6-8E6D-42A0-994A-AA4C9826ED2F}" dt="2022-07-17T08:50:41.028" v="6283" actId="478"/>
          <ac:spMkLst>
            <pc:docMk/>
            <pc:sldMk cId="1720306642" sldId="288"/>
            <ac:spMk id="5" creationId="{92DC4BFF-F661-873E-4A3F-AC6D0FE7DEBD}"/>
          </ac:spMkLst>
        </pc:spChg>
        <pc:spChg chg="add del mod">
          <ac:chgData name="Kunal Dilza" userId="f2ce92bde2947eb0" providerId="LiveId" clId="{2E0E3BE6-8E6D-42A0-994A-AA4C9826ED2F}" dt="2022-07-17T09:13:28.916" v="6429" actId="478"/>
          <ac:spMkLst>
            <pc:docMk/>
            <pc:sldMk cId="1720306642" sldId="288"/>
            <ac:spMk id="8" creationId="{074BD32C-3762-31CE-86B8-4ACD8BF8B8D7}"/>
          </ac:spMkLst>
        </pc:spChg>
        <pc:spChg chg="add mod">
          <ac:chgData name="Kunal Dilza" userId="f2ce92bde2947eb0" providerId="LiveId" clId="{2E0E3BE6-8E6D-42A0-994A-AA4C9826ED2F}" dt="2022-07-17T09:13:56.178" v="6439"/>
          <ac:spMkLst>
            <pc:docMk/>
            <pc:sldMk cId="1720306642" sldId="288"/>
            <ac:spMk id="9" creationId="{98F4CEBE-82AE-9728-83B2-06E5265869D7}"/>
          </ac:spMkLst>
        </pc:spChg>
        <pc:spChg chg="add mod">
          <ac:chgData name="Kunal Dilza" userId="f2ce92bde2947eb0" providerId="LiveId" clId="{2E0E3BE6-8E6D-42A0-994A-AA4C9826ED2F}" dt="2022-07-17T09:29:09.633" v="6515" actId="1076"/>
          <ac:spMkLst>
            <pc:docMk/>
            <pc:sldMk cId="1720306642" sldId="288"/>
            <ac:spMk id="10" creationId="{7891854F-2EC1-C39A-549F-3034C5DCE05E}"/>
          </ac:spMkLst>
        </pc:spChg>
        <pc:picChg chg="add mod modCrop">
          <ac:chgData name="Kunal Dilza" userId="f2ce92bde2947eb0" providerId="LiveId" clId="{2E0E3BE6-8E6D-42A0-994A-AA4C9826ED2F}" dt="2022-07-18T05:15:30.474" v="7558" actId="1035"/>
          <ac:picMkLst>
            <pc:docMk/>
            <pc:sldMk cId="1720306642" sldId="288"/>
            <ac:picMk id="7" creationId="{65F3C778-6193-0749-47E6-B3E4F02B9278}"/>
          </ac:picMkLst>
        </pc:picChg>
      </pc:sldChg>
      <pc:sldChg chg="addSp delSp modSp new mod">
        <pc:chgData name="Kunal Dilza" userId="f2ce92bde2947eb0" providerId="LiveId" clId="{2E0E3BE6-8E6D-42A0-994A-AA4C9826ED2F}" dt="2022-07-18T05:01:25.109" v="7555" actId="207"/>
        <pc:sldMkLst>
          <pc:docMk/>
          <pc:sldMk cId="1901741801" sldId="289"/>
        </pc:sldMkLst>
        <pc:spChg chg="add mod">
          <ac:chgData name="Kunal Dilza" userId="f2ce92bde2947eb0" providerId="LiveId" clId="{2E0E3BE6-8E6D-42A0-994A-AA4C9826ED2F}" dt="2022-07-18T05:01:25.109" v="7555" actId="207"/>
          <ac:spMkLst>
            <pc:docMk/>
            <pc:sldMk cId="1901741801" sldId="289"/>
            <ac:spMk id="2" creationId="{03B9D04E-BA65-F87B-EFBC-FE6A5FF32EBD}"/>
          </ac:spMkLst>
        </pc:spChg>
        <pc:spChg chg="del">
          <ac:chgData name="Kunal Dilza" userId="f2ce92bde2947eb0" providerId="LiveId" clId="{2E0E3BE6-8E6D-42A0-994A-AA4C9826ED2F}" dt="2022-07-17T09:07:32.678" v="6397" actId="478"/>
          <ac:spMkLst>
            <pc:docMk/>
            <pc:sldMk cId="1901741801" sldId="289"/>
            <ac:spMk id="2" creationId="{31743329-DB2A-831D-956E-0759126033A8}"/>
          </ac:spMkLst>
        </pc:spChg>
        <pc:spChg chg="del">
          <ac:chgData name="Kunal Dilza" userId="f2ce92bde2947eb0" providerId="LiveId" clId="{2E0E3BE6-8E6D-42A0-994A-AA4C9826ED2F}" dt="2022-07-17T09:07:32.678" v="6397" actId="478"/>
          <ac:spMkLst>
            <pc:docMk/>
            <pc:sldMk cId="1901741801" sldId="289"/>
            <ac:spMk id="3" creationId="{AADB1571-810C-4315-3EC4-F8C428B24F89}"/>
          </ac:spMkLst>
        </pc:spChg>
        <pc:spChg chg="del">
          <ac:chgData name="Kunal Dilza" userId="f2ce92bde2947eb0" providerId="LiveId" clId="{2E0E3BE6-8E6D-42A0-994A-AA4C9826ED2F}" dt="2022-07-17T09:07:32.678" v="6397" actId="478"/>
          <ac:spMkLst>
            <pc:docMk/>
            <pc:sldMk cId="1901741801" sldId="289"/>
            <ac:spMk id="4" creationId="{DBF4B874-12B7-31C2-91CD-49E7705E8815}"/>
          </ac:spMkLst>
        </pc:spChg>
        <pc:spChg chg="del">
          <ac:chgData name="Kunal Dilza" userId="f2ce92bde2947eb0" providerId="LiveId" clId="{2E0E3BE6-8E6D-42A0-994A-AA4C9826ED2F}" dt="2022-07-17T09:07:32.678" v="6397" actId="478"/>
          <ac:spMkLst>
            <pc:docMk/>
            <pc:sldMk cId="1901741801" sldId="289"/>
            <ac:spMk id="5" creationId="{55B621CD-134D-B182-0E18-1BA45C28C893}"/>
          </ac:spMkLst>
        </pc:spChg>
        <pc:spChg chg="add mod">
          <ac:chgData name="Kunal Dilza" userId="f2ce92bde2947eb0" providerId="LiveId" clId="{2E0E3BE6-8E6D-42A0-994A-AA4C9826ED2F}" dt="2022-07-17T09:13:44.369" v="6435" actId="1036"/>
          <ac:spMkLst>
            <pc:docMk/>
            <pc:sldMk cId="1901741801" sldId="289"/>
            <ac:spMk id="6" creationId="{EC94152B-872E-9791-00FD-033C9902CFFC}"/>
          </ac:spMkLst>
        </pc:spChg>
      </pc:sldChg>
      <pc:sldChg chg="addSp delSp modSp new mod">
        <pc:chgData name="Kunal Dilza" userId="f2ce92bde2947eb0" providerId="LiveId" clId="{2E0E3BE6-8E6D-42A0-994A-AA4C9826ED2F}" dt="2022-07-18T05:58:21.195" v="7679" actId="1076"/>
        <pc:sldMkLst>
          <pc:docMk/>
          <pc:sldMk cId="3209211071" sldId="290"/>
        </pc:sldMkLst>
        <pc:spChg chg="del">
          <ac:chgData name="Kunal Dilza" userId="f2ce92bde2947eb0" providerId="LiveId" clId="{2E0E3BE6-8E6D-42A0-994A-AA4C9826ED2F}" dt="2022-07-17T09:19:27.589" v="6457" actId="478"/>
          <ac:spMkLst>
            <pc:docMk/>
            <pc:sldMk cId="3209211071" sldId="290"/>
            <ac:spMk id="2" creationId="{C4B174B6-F87A-8227-DB96-50220347DF59}"/>
          </ac:spMkLst>
        </pc:spChg>
        <pc:spChg chg="add mod">
          <ac:chgData name="Kunal Dilza" userId="f2ce92bde2947eb0" providerId="LiveId" clId="{2E0E3BE6-8E6D-42A0-994A-AA4C9826ED2F}" dt="2022-07-17T09:27:39.095" v="6489" actId="207"/>
          <ac:spMkLst>
            <pc:docMk/>
            <pc:sldMk cId="3209211071" sldId="290"/>
            <ac:spMk id="4" creationId="{8BE40E54-74AD-1DC6-BCA6-38BE7F326879}"/>
          </ac:spMkLst>
        </pc:spChg>
        <pc:spChg chg="add mod">
          <ac:chgData name="Kunal Dilza" userId="f2ce92bde2947eb0" providerId="LiveId" clId="{2E0E3BE6-8E6D-42A0-994A-AA4C9826ED2F}" dt="2022-07-18T05:58:21.195" v="7679" actId="1076"/>
          <ac:spMkLst>
            <pc:docMk/>
            <pc:sldMk cId="3209211071" sldId="290"/>
            <ac:spMk id="6" creationId="{E4C6BB7C-D553-C727-A23D-E7EABD19315A}"/>
          </ac:spMkLst>
        </pc:spChg>
        <pc:spChg chg="add mod">
          <ac:chgData name="Kunal Dilza" userId="f2ce92bde2947eb0" providerId="LiveId" clId="{2E0E3BE6-8E6D-42A0-994A-AA4C9826ED2F}" dt="2022-07-17T09:19:28.465" v="6458"/>
          <ac:spMkLst>
            <pc:docMk/>
            <pc:sldMk cId="3209211071" sldId="290"/>
            <ac:spMk id="7" creationId="{E0A5CEB3-1BFF-E313-7A2C-7F95D230E6F8}"/>
          </ac:spMkLst>
        </pc:spChg>
        <pc:spChg chg="add mod">
          <ac:chgData name="Kunal Dilza" userId="f2ce92bde2947eb0" providerId="LiveId" clId="{2E0E3BE6-8E6D-42A0-994A-AA4C9826ED2F}" dt="2022-07-17T09:19:28.465" v="6458"/>
          <ac:spMkLst>
            <pc:docMk/>
            <pc:sldMk cId="3209211071" sldId="290"/>
            <ac:spMk id="8" creationId="{681C7FEB-6E0C-5538-44F9-CBA793DA6F61}"/>
          </ac:spMkLst>
        </pc:spChg>
        <pc:picChg chg="add mod">
          <ac:chgData name="Kunal Dilza" userId="f2ce92bde2947eb0" providerId="LiveId" clId="{2E0E3BE6-8E6D-42A0-994A-AA4C9826ED2F}" dt="2022-07-17T09:21:03.109" v="6476" actId="1076"/>
          <ac:picMkLst>
            <pc:docMk/>
            <pc:sldMk cId="3209211071" sldId="290"/>
            <ac:picMk id="10" creationId="{BD188421-0409-8FD1-DB1C-E2D33A9730F4}"/>
          </ac:picMkLst>
        </pc:picChg>
        <pc:cxnChg chg="add mod">
          <ac:chgData name="Kunal Dilza" userId="f2ce92bde2947eb0" providerId="LiveId" clId="{2E0E3BE6-8E6D-42A0-994A-AA4C9826ED2F}" dt="2022-07-17T09:19:28.465" v="6458"/>
          <ac:cxnSpMkLst>
            <pc:docMk/>
            <pc:sldMk cId="3209211071" sldId="290"/>
            <ac:cxnSpMk id="5" creationId="{43A84CF4-4C17-ED06-89CD-D935ABB51AF3}"/>
          </ac:cxnSpMkLst>
        </pc:cxnChg>
      </pc:sldChg>
      <pc:sldMasterChg chg="delSldLayout">
        <pc:chgData name="Kunal Dilza" userId="f2ce92bde2947eb0" providerId="LiveId" clId="{2E0E3BE6-8E6D-42A0-994A-AA4C9826ED2F}" dt="2022-07-17T08:01:42.444" v="5989" actId="47"/>
        <pc:sldMasterMkLst>
          <pc:docMk/>
          <pc:sldMasterMk cId="48097604" sldId="2147483660"/>
        </pc:sldMasterMkLst>
        <pc:sldLayoutChg chg="del">
          <pc:chgData name="Kunal Dilza" userId="f2ce92bde2947eb0" providerId="LiveId" clId="{2E0E3BE6-8E6D-42A0-994A-AA4C9826ED2F}" dt="2022-07-17T08:01:42.444" v="5989" actId="47"/>
          <pc:sldLayoutMkLst>
            <pc:docMk/>
            <pc:sldMasterMk cId="48097604" sldId="2147483660"/>
            <pc:sldLayoutMk cId="3521024623" sldId="2147483674"/>
          </pc:sldLayoutMkLst>
        </pc:sldLayoutChg>
      </pc:sldMasterChg>
      <pc:sldMasterChg chg="modSldLayout">
        <pc:chgData name="Kunal Dilza" userId="f2ce92bde2947eb0" providerId="LiveId" clId="{2E0E3BE6-8E6D-42A0-994A-AA4C9826ED2F}" dt="2022-07-17T09:16:37.652" v="6452"/>
        <pc:sldMasterMkLst>
          <pc:docMk/>
          <pc:sldMasterMk cId="215264433" sldId="2147483674"/>
        </pc:sldMasterMkLst>
        <pc:sldLayoutChg chg="addSp">
          <pc:chgData name="Kunal Dilza" userId="f2ce92bde2947eb0" providerId="LiveId" clId="{2E0E3BE6-8E6D-42A0-994A-AA4C9826ED2F}" dt="2022-07-17T09:16:37.652" v="6452"/>
          <pc:sldLayoutMkLst>
            <pc:docMk/>
            <pc:sldMasterMk cId="215264433" sldId="2147483674"/>
            <pc:sldLayoutMk cId="3144357015" sldId="2147483681"/>
          </pc:sldLayoutMkLst>
          <pc:spChg chg="add">
            <ac:chgData name="Kunal Dilza" userId="f2ce92bde2947eb0" providerId="LiveId" clId="{2E0E3BE6-8E6D-42A0-994A-AA4C9826ED2F}" dt="2022-07-17T09:16:37.652" v="6452"/>
            <ac:spMkLst>
              <pc:docMk/>
              <pc:sldMasterMk cId="215264433" sldId="2147483674"/>
              <pc:sldLayoutMk cId="3144357015" sldId="2147483681"/>
              <ac:spMk id="9" creationId="{DFCDEC70-DA60-1EB4-6B50-5F850AB18E25}"/>
            </ac:spMkLst>
          </pc:spChg>
          <pc:grpChg chg="add">
            <ac:chgData name="Kunal Dilza" userId="f2ce92bde2947eb0" providerId="LiveId" clId="{2E0E3BE6-8E6D-42A0-994A-AA4C9826ED2F}" dt="2022-07-17T09:16:37.652" v="6452"/>
            <ac:grpSpMkLst>
              <pc:docMk/>
              <pc:sldMasterMk cId="215264433" sldId="2147483674"/>
              <pc:sldLayoutMk cId="3144357015" sldId="2147483681"/>
              <ac:grpSpMk id="5" creationId="{941991B0-FA7D-05A8-5847-A74E48EC8C17}"/>
            </ac:grpSpMkLst>
          </pc:grpChg>
        </pc:sldLayoutChg>
        <pc:sldLayoutChg chg="addSp">
          <pc:chgData name="Kunal Dilza" userId="f2ce92bde2947eb0" providerId="LiveId" clId="{2E0E3BE6-8E6D-42A0-994A-AA4C9826ED2F}" dt="2022-07-17T09:16:37.652" v="6452"/>
          <pc:sldLayoutMkLst>
            <pc:docMk/>
            <pc:sldMasterMk cId="215264433" sldId="2147483674"/>
            <pc:sldLayoutMk cId="1646811280" sldId="2147483682"/>
          </pc:sldLayoutMkLst>
          <pc:spChg chg="add">
            <ac:chgData name="Kunal Dilza" userId="f2ce92bde2947eb0" providerId="LiveId" clId="{2E0E3BE6-8E6D-42A0-994A-AA4C9826ED2F}" dt="2022-07-17T09:16:37.652" v="6452"/>
            <ac:spMkLst>
              <pc:docMk/>
              <pc:sldMasterMk cId="215264433" sldId="2147483674"/>
              <pc:sldLayoutMk cId="1646811280" sldId="2147483682"/>
              <ac:spMk id="14" creationId="{13564212-5438-720F-DAF6-993831A864D3}"/>
            </ac:spMkLst>
          </pc:spChg>
          <pc:grpChg chg="add">
            <ac:chgData name="Kunal Dilza" userId="f2ce92bde2947eb0" providerId="LiveId" clId="{2E0E3BE6-8E6D-42A0-994A-AA4C9826ED2F}" dt="2022-07-17T09:16:37.652" v="6452"/>
            <ac:grpSpMkLst>
              <pc:docMk/>
              <pc:sldMasterMk cId="215264433" sldId="2147483674"/>
              <pc:sldLayoutMk cId="1646811280" sldId="2147483682"/>
              <ac:grpSpMk id="9" creationId="{4B8C496A-3812-7D31-00B5-C00CD0ECBBCC}"/>
            </ac:grpSpMkLst>
          </pc:grpChg>
        </pc:sldLayoutChg>
      </pc:sldMasterChg>
      <pc:sldMasterChg chg="modSldLayout">
        <pc:chgData name="Kunal Dilza" userId="f2ce92bde2947eb0" providerId="LiveId" clId="{2E0E3BE6-8E6D-42A0-994A-AA4C9826ED2F}" dt="2022-07-17T09:09:05.859" v="6409"/>
        <pc:sldMasterMkLst>
          <pc:docMk/>
          <pc:sldMasterMk cId="1533880477" sldId="2147483674"/>
        </pc:sldMasterMkLst>
        <pc:sldLayoutChg chg="addSp">
          <pc:chgData name="Kunal Dilza" userId="f2ce92bde2947eb0" providerId="LiveId" clId="{2E0E3BE6-8E6D-42A0-994A-AA4C9826ED2F}" dt="2022-07-17T09:09:05.859" v="6409"/>
          <pc:sldLayoutMkLst>
            <pc:docMk/>
            <pc:sldMasterMk cId="1533880477" sldId="2147483674"/>
            <pc:sldLayoutMk cId="3642204497" sldId="2147483681"/>
          </pc:sldLayoutMkLst>
          <pc:spChg chg="add">
            <ac:chgData name="Kunal Dilza" userId="f2ce92bde2947eb0" providerId="LiveId" clId="{2E0E3BE6-8E6D-42A0-994A-AA4C9826ED2F}" dt="2022-07-17T09:09:05.859" v="6409"/>
            <ac:spMkLst>
              <pc:docMk/>
              <pc:sldMasterMk cId="1533880477" sldId="2147483674"/>
              <pc:sldLayoutMk cId="3642204497" sldId="2147483681"/>
              <ac:spMk id="9" creationId="{425FFA74-D30E-CF8C-3042-50A33D86E543}"/>
            </ac:spMkLst>
          </pc:spChg>
          <pc:grpChg chg="add">
            <ac:chgData name="Kunal Dilza" userId="f2ce92bde2947eb0" providerId="LiveId" clId="{2E0E3BE6-8E6D-42A0-994A-AA4C9826ED2F}" dt="2022-07-17T09:09:05.859" v="6409"/>
            <ac:grpSpMkLst>
              <pc:docMk/>
              <pc:sldMasterMk cId="1533880477" sldId="2147483674"/>
              <pc:sldLayoutMk cId="3642204497" sldId="2147483681"/>
              <ac:grpSpMk id="5" creationId="{C475B190-6FB2-F0AD-03F9-25382219B372}"/>
            </ac:grpSpMkLst>
          </pc:grpChg>
        </pc:sldLayoutChg>
        <pc:sldLayoutChg chg="addSp">
          <pc:chgData name="Kunal Dilza" userId="f2ce92bde2947eb0" providerId="LiveId" clId="{2E0E3BE6-8E6D-42A0-994A-AA4C9826ED2F}" dt="2022-07-17T09:09:05.859" v="6409"/>
          <pc:sldLayoutMkLst>
            <pc:docMk/>
            <pc:sldMasterMk cId="1533880477" sldId="2147483674"/>
            <pc:sldLayoutMk cId="4120980066" sldId="2147483682"/>
          </pc:sldLayoutMkLst>
          <pc:spChg chg="add">
            <ac:chgData name="Kunal Dilza" userId="f2ce92bde2947eb0" providerId="LiveId" clId="{2E0E3BE6-8E6D-42A0-994A-AA4C9826ED2F}" dt="2022-07-17T09:09:05.859" v="6409"/>
            <ac:spMkLst>
              <pc:docMk/>
              <pc:sldMasterMk cId="1533880477" sldId="2147483674"/>
              <pc:sldLayoutMk cId="4120980066" sldId="2147483682"/>
              <ac:spMk id="13" creationId="{D0D7C823-E6D4-355C-E64B-8D347D1CC7F2}"/>
            </ac:spMkLst>
          </pc:spChg>
          <pc:grpChg chg="add">
            <ac:chgData name="Kunal Dilza" userId="f2ce92bde2947eb0" providerId="LiveId" clId="{2E0E3BE6-8E6D-42A0-994A-AA4C9826ED2F}" dt="2022-07-17T09:09:05.859" v="6409"/>
            <ac:grpSpMkLst>
              <pc:docMk/>
              <pc:sldMasterMk cId="1533880477" sldId="2147483674"/>
              <pc:sldLayoutMk cId="4120980066" sldId="2147483682"/>
              <ac:grpSpMk id="9" creationId="{431F46CD-7C0A-2382-6B58-EF07D914FB6F}"/>
            </ac:grpSpMkLst>
          </pc:grpChg>
        </pc:sldLayoutChg>
      </pc:sldMasterChg>
      <pc:sldMasterChg chg="modSldLayout">
        <pc:chgData name="Kunal Dilza" userId="f2ce92bde2947eb0" providerId="LiveId" clId="{2E0E3BE6-8E6D-42A0-994A-AA4C9826ED2F}" dt="2022-07-17T09:08:36.352" v="6398"/>
        <pc:sldMasterMkLst>
          <pc:docMk/>
          <pc:sldMasterMk cId="3816769257" sldId="2147483674"/>
        </pc:sldMasterMkLst>
        <pc:sldLayoutChg chg="addSp">
          <pc:chgData name="Kunal Dilza" userId="f2ce92bde2947eb0" providerId="LiveId" clId="{2E0E3BE6-8E6D-42A0-994A-AA4C9826ED2F}" dt="2022-07-17T09:08:36.352" v="6398"/>
          <pc:sldLayoutMkLst>
            <pc:docMk/>
            <pc:sldMasterMk cId="3816769257" sldId="2147483674"/>
            <pc:sldLayoutMk cId="3168143506" sldId="2147483681"/>
          </pc:sldLayoutMkLst>
          <pc:spChg chg="add">
            <ac:chgData name="Kunal Dilza" userId="f2ce92bde2947eb0" providerId="LiveId" clId="{2E0E3BE6-8E6D-42A0-994A-AA4C9826ED2F}" dt="2022-07-17T09:08:36.352" v="6398"/>
            <ac:spMkLst>
              <pc:docMk/>
              <pc:sldMasterMk cId="3816769257" sldId="2147483674"/>
              <pc:sldLayoutMk cId="3168143506" sldId="2147483681"/>
              <ac:spMk id="9" creationId="{F46CC8B0-6988-9F1A-9B26-6E8F5616335B}"/>
            </ac:spMkLst>
          </pc:spChg>
          <pc:grpChg chg="add">
            <ac:chgData name="Kunal Dilza" userId="f2ce92bde2947eb0" providerId="LiveId" clId="{2E0E3BE6-8E6D-42A0-994A-AA4C9826ED2F}" dt="2022-07-17T09:08:36.352" v="6398"/>
            <ac:grpSpMkLst>
              <pc:docMk/>
              <pc:sldMasterMk cId="3816769257" sldId="2147483674"/>
              <pc:sldLayoutMk cId="3168143506" sldId="2147483681"/>
              <ac:grpSpMk id="5" creationId="{C0757A87-000A-1BA6-2E84-46BEE6E23690}"/>
            </ac:grpSpMkLst>
          </pc:grpChg>
        </pc:sldLayoutChg>
        <pc:sldLayoutChg chg="addSp">
          <pc:chgData name="Kunal Dilza" userId="f2ce92bde2947eb0" providerId="LiveId" clId="{2E0E3BE6-8E6D-42A0-994A-AA4C9826ED2F}" dt="2022-07-17T09:08:36.352" v="6398"/>
          <pc:sldLayoutMkLst>
            <pc:docMk/>
            <pc:sldMasterMk cId="3816769257" sldId="2147483674"/>
            <pc:sldLayoutMk cId="22976366" sldId="2147483682"/>
          </pc:sldLayoutMkLst>
          <pc:spChg chg="add">
            <ac:chgData name="Kunal Dilza" userId="f2ce92bde2947eb0" providerId="LiveId" clId="{2E0E3BE6-8E6D-42A0-994A-AA4C9826ED2F}" dt="2022-07-17T09:08:36.352" v="6398"/>
            <ac:spMkLst>
              <pc:docMk/>
              <pc:sldMasterMk cId="3816769257" sldId="2147483674"/>
              <pc:sldLayoutMk cId="22976366" sldId="2147483682"/>
              <ac:spMk id="13" creationId="{49F86552-6E7D-A9A4-4528-CBEFA6449E52}"/>
            </ac:spMkLst>
          </pc:spChg>
          <pc:grpChg chg="add">
            <ac:chgData name="Kunal Dilza" userId="f2ce92bde2947eb0" providerId="LiveId" clId="{2E0E3BE6-8E6D-42A0-994A-AA4C9826ED2F}" dt="2022-07-17T09:08:36.352" v="6398"/>
            <ac:grpSpMkLst>
              <pc:docMk/>
              <pc:sldMasterMk cId="3816769257" sldId="2147483674"/>
              <pc:sldLayoutMk cId="22976366" sldId="2147483682"/>
              <ac:grpSpMk id="9" creationId="{8853DAB2-E1D8-CEC1-33A2-E1C20CC17364}"/>
            </ac:grpSpMkLst>
          </pc:grpChg>
        </pc:sldLayoutChg>
      </pc:sldMasterChg>
      <pc:sldMasterChg chg="modSldLayout">
        <pc:chgData name="Kunal Dilza" userId="f2ce92bde2947eb0" providerId="LiveId" clId="{2E0E3BE6-8E6D-42A0-994A-AA4C9826ED2F}" dt="2022-07-17T09:08:48.338" v="6402"/>
        <pc:sldMasterMkLst>
          <pc:docMk/>
          <pc:sldMasterMk cId="2238290699" sldId="2147483686"/>
        </pc:sldMasterMkLst>
        <pc:sldLayoutChg chg="addSp">
          <pc:chgData name="Kunal Dilza" userId="f2ce92bde2947eb0" providerId="LiveId" clId="{2E0E3BE6-8E6D-42A0-994A-AA4C9826ED2F}" dt="2022-07-17T09:08:48.338" v="6402"/>
          <pc:sldLayoutMkLst>
            <pc:docMk/>
            <pc:sldMasterMk cId="2238290699" sldId="2147483686"/>
            <pc:sldLayoutMk cId="1365381954" sldId="2147483693"/>
          </pc:sldLayoutMkLst>
          <pc:spChg chg="add">
            <ac:chgData name="Kunal Dilza" userId="f2ce92bde2947eb0" providerId="LiveId" clId="{2E0E3BE6-8E6D-42A0-994A-AA4C9826ED2F}" dt="2022-07-17T09:08:48.338" v="6402"/>
            <ac:spMkLst>
              <pc:docMk/>
              <pc:sldMasterMk cId="2238290699" sldId="2147483686"/>
              <pc:sldLayoutMk cId="1365381954" sldId="2147483693"/>
              <ac:spMk id="9" creationId="{7F29BFC5-E3EE-4CAD-2AD1-345F51466A41}"/>
            </ac:spMkLst>
          </pc:spChg>
          <pc:grpChg chg="add">
            <ac:chgData name="Kunal Dilza" userId="f2ce92bde2947eb0" providerId="LiveId" clId="{2E0E3BE6-8E6D-42A0-994A-AA4C9826ED2F}" dt="2022-07-17T09:08:48.338" v="6402"/>
            <ac:grpSpMkLst>
              <pc:docMk/>
              <pc:sldMasterMk cId="2238290699" sldId="2147483686"/>
              <pc:sldLayoutMk cId="1365381954" sldId="2147483693"/>
              <ac:grpSpMk id="5" creationId="{322E545B-EB1F-1D7A-F752-0E2A4C7FA6CA}"/>
            </ac:grpSpMkLst>
          </pc:grpChg>
        </pc:sldLayoutChg>
        <pc:sldLayoutChg chg="addSp">
          <pc:chgData name="Kunal Dilza" userId="f2ce92bde2947eb0" providerId="LiveId" clId="{2E0E3BE6-8E6D-42A0-994A-AA4C9826ED2F}" dt="2022-07-17T09:08:48.338" v="6402"/>
          <pc:sldLayoutMkLst>
            <pc:docMk/>
            <pc:sldMasterMk cId="2238290699" sldId="2147483686"/>
            <pc:sldLayoutMk cId="2522151036" sldId="2147483694"/>
          </pc:sldLayoutMkLst>
          <pc:spChg chg="add">
            <ac:chgData name="Kunal Dilza" userId="f2ce92bde2947eb0" providerId="LiveId" clId="{2E0E3BE6-8E6D-42A0-994A-AA4C9826ED2F}" dt="2022-07-17T09:08:48.338" v="6402"/>
            <ac:spMkLst>
              <pc:docMk/>
              <pc:sldMasterMk cId="2238290699" sldId="2147483686"/>
              <pc:sldLayoutMk cId="2522151036" sldId="2147483694"/>
              <ac:spMk id="12" creationId="{BF48E4D7-E5A2-C430-12FA-EB42557E1994}"/>
            </ac:spMkLst>
          </pc:spChg>
          <pc:grpChg chg="add">
            <ac:chgData name="Kunal Dilza" userId="f2ce92bde2947eb0" providerId="LiveId" clId="{2E0E3BE6-8E6D-42A0-994A-AA4C9826ED2F}" dt="2022-07-17T09:08:48.338" v="6402"/>
            <ac:grpSpMkLst>
              <pc:docMk/>
              <pc:sldMasterMk cId="2238290699" sldId="2147483686"/>
              <pc:sldLayoutMk cId="2522151036" sldId="2147483694"/>
              <ac:grpSpMk id="8" creationId="{59E5DF2B-7188-5FED-BEF2-CCDC843DF818}"/>
            </ac:grpSpMkLst>
          </pc:gr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4325301-F4CC-4FAD-8922-8B33C0232DB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UY"/>
          </a:p>
        </p:txBody>
      </p:sp>
      <p:sp>
        <p:nvSpPr>
          <p:cNvPr id="3" name="Date Placeholder 2">
            <a:extLst>
              <a:ext uri="{FF2B5EF4-FFF2-40B4-BE49-F238E27FC236}">
                <a16:creationId xmlns:a16="http://schemas.microsoft.com/office/drawing/2014/main" id="{945D3217-D3EE-40E1-85E8-6449291CF33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B9CD2CA-22AA-4DEC-8BA0-3763C4723AC7}" type="datetimeFigureOut">
              <a:rPr lang="es-UY" smtClean="0"/>
              <a:t>18/7/2022</a:t>
            </a:fld>
            <a:endParaRPr lang="es-UY"/>
          </a:p>
        </p:txBody>
      </p:sp>
      <p:sp>
        <p:nvSpPr>
          <p:cNvPr id="4" name="Footer Placeholder 3">
            <a:extLst>
              <a:ext uri="{FF2B5EF4-FFF2-40B4-BE49-F238E27FC236}">
                <a16:creationId xmlns:a16="http://schemas.microsoft.com/office/drawing/2014/main" id="{B9FCF244-B785-4460-BA62-F22515190D2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UY"/>
          </a:p>
        </p:txBody>
      </p:sp>
      <p:sp>
        <p:nvSpPr>
          <p:cNvPr id="5" name="Slide Number Placeholder 4">
            <a:extLst>
              <a:ext uri="{FF2B5EF4-FFF2-40B4-BE49-F238E27FC236}">
                <a16:creationId xmlns:a16="http://schemas.microsoft.com/office/drawing/2014/main" id="{D885189A-CABA-457F-9A39-BD858F74FD8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76BFA4B-BA16-4651-A5F8-6497966879BC}" type="slidenum">
              <a:rPr lang="es-UY" smtClean="0"/>
              <a:t>‹#›</a:t>
            </a:fld>
            <a:endParaRPr lang="es-UY"/>
          </a:p>
        </p:txBody>
      </p:sp>
    </p:spTree>
    <p:extLst>
      <p:ext uri="{BB962C8B-B14F-4D97-AF65-F5344CB8AC3E}">
        <p14:creationId xmlns:p14="http://schemas.microsoft.com/office/powerpoint/2010/main" val="427353577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jpg>
</file>

<file path=ppt/media/image13.png>
</file>

<file path=ppt/media/image14.jpg>
</file>

<file path=ppt/media/image15.png>
</file>

<file path=ppt/media/image16.jpg>
</file>

<file path=ppt/media/image17.pn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jpeg>
</file>

<file path=ppt/media/image27.png>
</file>

<file path=ppt/media/image28.jpg>
</file>

<file path=ppt/media/image3.jpg>
</file>

<file path=ppt/media/image4.jpeg>
</file>

<file path=ppt/media/image5.png>
</file>

<file path=ppt/media/image7.pn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E34198-896F-4C50-B47F-6428D9F54008}" type="datetimeFigureOut">
              <a:rPr lang="en-US" smtClean="0"/>
              <a:t>7/18/2022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BCA8A3-87DE-4B71-908F-26C565870CB3}" type="slidenum">
              <a:rPr lang="en-US" smtClean="0"/>
              <a:t>‹#›</a:t>
            </a:fld>
            <a:endParaRPr lang="en-US"/>
          </a:p>
        </p:txBody>
      </p:sp>
    </p:spTree>
    <p:extLst>
      <p:ext uri="{BB962C8B-B14F-4D97-AF65-F5344CB8AC3E}">
        <p14:creationId xmlns:p14="http://schemas.microsoft.com/office/powerpoint/2010/main" val="923412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BCA8A3-87DE-4B71-908F-26C565870CB3}" type="slidenum">
              <a:rPr lang="en-US" smtClean="0"/>
              <a:t>1</a:t>
            </a:fld>
            <a:endParaRPr lang="en-US"/>
          </a:p>
        </p:txBody>
      </p:sp>
    </p:spTree>
    <p:extLst>
      <p:ext uri="{BB962C8B-B14F-4D97-AF65-F5344CB8AC3E}">
        <p14:creationId xmlns:p14="http://schemas.microsoft.com/office/powerpoint/2010/main" val="9757773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BCA8A3-87DE-4B71-908F-26C565870CB3}" type="slidenum">
              <a:rPr lang="en-US" smtClean="0"/>
              <a:t>4</a:t>
            </a:fld>
            <a:endParaRPr lang="en-US"/>
          </a:p>
        </p:txBody>
      </p:sp>
    </p:spTree>
    <p:extLst>
      <p:ext uri="{BB962C8B-B14F-4D97-AF65-F5344CB8AC3E}">
        <p14:creationId xmlns:p14="http://schemas.microsoft.com/office/powerpoint/2010/main" val="15625872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1BCA8A3-87DE-4B71-908F-26C565870CB3}" type="slidenum">
              <a:rPr lang="en-US" smtClean="0"/>
              <a:t>9</a:t>
            </a:fld>
            <a:endParaRPr lang="en-US"/>
          </a:p>
        </p:txBody>
      </p:sp>
    </p:spTree>
    <p:extLst>
      <p:ext uri="{BB962C8B-B14F-4D97-AF65-F5344CB8AC3E}">
        <p14:creationId xmlns:p14="http://schemas.microsoft.com/office/powerpoint/2010/main" val="1963639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C32E6-860C-4316-9F0D-1C0CA24BD43E}" type="slidenum">
              <a:rPr lang="en-US" smtClean="0"/>
              <a:t>‹#›</a:t>
            </a:fld>
            <a:endParaRPr lang="en-US"/>
          </a:p>
        </p:txBody>
      </p:sp>
    </p:spTree>
    <p:extLst>
      <p:ext uri="{BB962C8B-B14F-4D97-AF65-F5344CB8AC3E}">
        <p14:creationId xmlns:p14="http://schemas.microsoft.com/office/powerpoint/2010/main" val="36534611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6C32E6-860C-4316-9F0D-1C0CA24BD43E}" type="slidenum">
              <a:rPr lang="en-US" smtClean="0"/>
              <a:t>‹#›</a:t>
            </a:fld>
            <a:endParaRPr lang="en-US"/>
          </a:p>
        </p:txBody>
      </p:sp>
      <p:grpSp>
        <p:nvGrpSpPr>
          <p:cNvPr id="8" name="Group 7">
            <a:extLst>
              <a:ext uri="{FF2B5EF4-FFF2-40B4-BE49-F238E27FC236}">
                <a16:creationId xmlns:a16="http://schemas.microsoft.com/office/drawing/2014/main" id="{8A01B516-FBDA-45D6-9874-B0EB1BD1C70F}"/>
              </a:ext>
            </a:extLst>
          </p:cNvPr>
          <p:cNvGrpSpPr/>
          <p:nvPr userDrawn="1"/>
        </p:nvGrpSpPr>
        <p:grpSpPr>
          <a:xfrm>
            <a:off x="808021" y="6372962"/>
            <a:ext cx="411179" cy="331900"/>
            <a:chOff x="705180" y="3968253"/>
            <a:chExt cx="1561453" cy="1260390"/>
          </a:xfrm>
        </p:grpSpPr>
        <p:sp>
          <p:nvSpPr>
            <p:cNvPr id="9" name="Half Frame 8">
              <a:extLst>
                <a:ext uri="{FF2B5EF4-FFF2-40B4-BE49-F238E27FC236}">
                  <a16:creationId xmlns:a16="http://schemas.microsoft.com/office/drawing/2014/main" id="{8B365EE6-1B1E-408F-AF6F-8C34FA7984DD}"/>
                </a:ext>
              </a:extLst>
            </p:cNvPr>
            <p:cNvSpPr/>
            <p:nvPr/>
          </p:nvSpPr>
          <p:spPr>
            <a:xfrm>
              <a:off x="705180" y="3968253"/>
              <a:ext cx="1561453" cy="1260390"/>
            </a:xfrm>
            <a:prstGeom prst="halfFrame">
              <a:avLst>
                <a:gd name="adj1" fmla="val 13945"/>
                <a:gd name="adj2" fmla="val 1292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Half Frame 9">
              <a:extLst>
                <a:ext uri="{FF2B5EF4-FFF2-40B4-BE49-F238E27FC236}">
                  <a16:creationId xmlns:a16="http://schemas.microsoft.com/office/drawing/2014/main" id="{F2C49635-612C-48A1-872C-6B5E84411908}"/>
                </a:ext>
              </a:extLst>
            </p:cNvPr>
            <p:cNvSpPr/>
            <p:nvPr/>
          </p:nvSpPr>
          <p:spPr>
            <a:xfrm>
              <a:off x="991977" y="4190676"/>
              <a:ext cx="987860" cy="803187"/>
            </a:xfrm>
            <a:prstGeom prst="halfFrame">
              <a:avLst>
                <a:gd name="adj1" fmla="val 13945"/>
                <a:gd name="adj2" fmla="val 1292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Half Frame 10">
              <a:extLst>
                <a:ext uri="{FF2B5EF4-FFF2-40B4-BE49-F238E27FC236}">
                  <a16:creationId xmlns:a16="http://schemas.microsoft.com/office/drawing/2014/main" id="{CDC7AE96-A6C5-4C4C-A797-2A030DD3E46A}"/>
                </a:ext>
              </a:extLst>
            </p:cNvPr>
            <p:cNvSpPr/>
            <p:nvPr/>
          </p:nvSpPr>
          <p:spPr>
            <a:xfrm rot="10800000">
              <a:off x="1119442" y="4240104"/>
              <a:ext cx="987860" cy="803187"/>
            </a:xfrm>
            <a:prstGeom prst="halfFrame">
              <a:avLst>
                <a:gd name="adj1" fmla="val 13945"/>
                <a:gd name="adj2" fmla="val 12925"/>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12" name="TextBox 11">
            <a:extLst>
              <a:ext uri="{FF2B5EF4-FFF2-40B4-BE49-F238E27FC236}">
                <a16:creationId xmlns:a16="http://schemas.microsoft.com/office/drawing/2014/main" id="{1A5ABD93-7745-4840-A300-05FA297A33D4}"/>
              </a:ext>
            </a:extLst>
          </p:cNvPr>
          <p:cNvSpPr txBox="1"/>
          <p:nvPr userDrawn="1"/>
        </p:nvSpPr>
        <p:spPr>
          <a:xfrm>
            <a:off x="1294723" y="6408107"/>
            <a:ext cx="2674620" cy="261610"/>
          </a:xfrm>
          <a:prstGeom prst="rect">
            <a:avLst/>
          </a:prstGeom>
          <a:noFill/>
        </p:spPr>
        <p:txBody>
          <a:bodyPr wrap="square" rtlCol="0">
            <a:spAutoFit/>
          </a:bodyPr>
          <a:lstStyle/>
          <a:p>
            <a:r>
              <a:rPr lang="en-US" sz="1100" dirty="0">
                <a:solidFill>
                  <a:schemeClr val="bg1">
                    <a:lumMod val="50000"/>
                  </a:schemeClr>
                </a:solidFill>
                <a:latin typeface="Open Sans" panose="020B0606030504020204" pitchFamily="34" charset="0"/>
                <a:ea typeface="Open Sans" panose="020B0606030504020204" pitchFamily="34" charset="0"/>
                <a:cs typeface="Open Sans" panose="020B0606030504020204" pitchFamily="34" charset="0"/>
              </a:rPr>
              <a:t>Project  Name</a:t>
            </a:r>
            <a:endParaRPr lang="es-UY" sz="1100" dirty="0">
              <a:solidFill>
                <a:schemeClr val="bg1">
                  <a:lumMod val="50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3" name="Picture Placeholder 12">
            <a:extLst>
              <a:ext uri="{FF2B5EF4-FFF2-40B4-BE49-F238E27FC236}">
                <a16:creationId xmlns:a16="http://schemas.microsoft.com/office/drawing/2014/main" id="{6834FF61-9107-4276-9945-A6E8F262C28D}"/>
              </a:ext>
            </a:extLst>
          </p:cNvPr>
          <p:cNvSpPr>
            <a:spLocks noGrp="1"/>
          </p:cNvSpPr>
          <p:nvPr>
            <p:ph type="pic" sz="quarter" idx="13"/>
          </p:nvPr>
        </p:nvSpPr>
        <p:spPr>
          <a:xfrm>
            <a:off x="5196205" y="1257300"/>
            <a:ext cx="1949450" cy="1600200"/>
          </a:xfrm>
        </p:spPr>
        <p:txBody>
          <a:bodyPr/>
          <a:lstStyle>
            <a:lvl1pPr marL="0" indent="0">
              <a:buNone/>
              <a:defRPr/>
            </a:lvl1pPr>
          </a:lstStyle>
          <a:p>
            <a:endParaRPr lang="es-UY" dirty="0"/>
          </a:p>
        </p:txBody>
      </p:sp>
      <p:sp>
        <p:nvSpPr>
          <p:cNvPr id="14" name="Picture Placeholder 12">
            <a:extLst>
              <a:ext uri="{FF2B5EF4-FFF2-40B4-BE49-F238E27FC236}">
                <a16:creationId xmlns:a16="http://schemas.microsoft.com/office/drawing/2014/main" id="{556B8D73-107D-40DD-BCE7-AF936A9AF77C}"/>
              </a:ext>
            </a:extLst>
          </p:cNvPr>
          <p:cNvSpPr>
            <a:spLocks noGrp="1"/>
          </p:cNvSpPr>
          <p:nvPr>
            <p:ph type="pic" sz="quarter" idx="14"/>
          </p:nvPr>
        </p:nvSpPr>
        <p:spPr>
          <a:xfrm>
            <a:off x="7451090" y="1257300"/>
            <a:ext cx="1949450" cy="1600200"/>
          </a:xfrm>
        </p:spPr>
        <p:txBody>
          <a:bodyPr/>
          <a:lstStyle>
            <a:lvl1pPr marL="0" indent="0">
              <a:buNone/>
              <a:defRPr/>
            </a:lvl1pPr>
          </a:lstStyle>
          <a:p>
            <a:endParaRPr lang="es-UY" dirty="0"/>
          </a:p>
        </p:txBody>
      </p:sp>
      <p:sp>
        <p:nvSpPr>
          <p:cNvPr id="15" name="Picture Placeholder 12">
            <a:extLst>
              <a:ext uri="{FF2B5EF4-FFF2-40B4-BE49-F238E27FC236}">
                <a16:creationId xmlns:a16="http://schemas.microsoft.com/office/drawing/2014/main" id="{5A8A7982-51DC-4D05-BA4F-58427BEE065A}"/>
              </a:ext>
            </a:extLst>
          </p:cNvPr>
          <p:cNvSpPr>
            <a:spLocks noGrp="1"/>
          </p:cNvSpPr>
          <p:nvPr>
            <p:ph type="pic" sz="quarter" idx="15"/>
          </p:nvPr>
        </p:nvSpPr>
        <p:spPr>
          <a:xfrm>
            <a:off x="9705975" y="1257300"/>
            <a:ext cx="1949450" cy="1600200"/>
          </a:xfrm>
        </p:spPr>
        <p:txBody>
          <a:bodyPr/>
          <a:lstStyle>
            <a:lvl1pPr marL="0" indent="0">
              <a:buNone/>
              <a:defRPr/>
            </a:lvl1pPr>
          </a:lstStyle>
          <a:p>
            <a:endParaRPr lang="es-UY" dirty="0"/>
          </a:p>
        </p:txBody>
      </p:sp>
      <p:sp>
        <p:nvSpPr>
          <p:cNvPr id="16" name="Picture Placeholder 12">
            <a:extLst>
              <a:ext uri="{FF2B5EF4-FFF2-40B4-BE49-F238E27FC236}">
                <a16:creationId xmlns:a16="http://schemas.microsoft.com/office/drawing/2014/main" id="{590B0256-47F7-46D1-AA93-D9A01B0A1932}"/>
              </a:ext>
            </a:extLst>
          </p:cNvPr>
          <p:cNvSpPr>
            <a:spLocks noGrp="1"/>
          </p:cNvSpPr>
          <p:nvPr>
            <p:ph type="pic" sz="quarter" idx="16"/>
          </p:nvPr>
        </p:nvSpPr>
        <p:spPr>
          <a:xfrm>
            <a:off x="5196205" y="3147060"/>
            <a:ext cx="1949450" cy="1600200"/>
          </a:xfrm>
        </p:spPr>
        <p:txBody>
          <a:bodyPr/>
          <a:lstStyle>
            <a:lvl1pPr marL="0" indent="0">
              <a:buNone/>
              <a:defRPr/>
            </a:lvl1pPr>
          </a:lstStyle>
          <a:p>
            <a:endParaRPr lang="es-UY" dirty="0"/>
          </a:p>
        </p:txBody>
      </p:sp>
      <p:sp>
        <p:nvSpPr>
          <p:cNvPr id="17" name="Picture Placeholder 12">
            <a:extLst>
              <a:ext uri="{FF2B5EF4-FFF2-40B4-BE49-F238E27FC236}">
                <a16:creationId xmlns:a16="http://schemas.microsoft.com/office/drawing/2014/main" id="{7E8B2C39-95BD-4045-A263-AA1F1147208B}"/>
              </a:ext>
            </a:extLst>
          </p:cNvPr>
          <p:cNvSpPr>
            <a:spLocks noGrp="1"/>
          </p:cNvSpPr>
          <p:nvPr>
            <p:ph type="pic" sz="quarter" idx="17"/>
          </p:nvPr>
        </p:nvSpPr>
        <p:spPr>
          <a:xfrm>
            <a:off x="7451090" y="3147060"/>
            <a:ext cx="1949450" cy="1600200"/>
          </a:xfrm>
        </p:spPr>
        <p:txBody>
          <a:bodyPr/>
          <a:lstStyle>
            <a:lvl1pPr marL="0" indent="0">
              <a:buNone/>
              <a:defRPr/>
            </a:lvl1pPr>
          </a:lstStyle>
          <a:p>
            <a:endParaRPr lang="es-UY" dirty="0"/>
          </a:p>
        </p:txBody>
      </p:sp>
      <p:sp>
        <p:nvSpPr>
          <p:cNvPr id="18" name="Picture Placeholder 12">
            <a:extLst>
              <a:ext uri="{FF2B5EF4-FFF2-40B4-BE49-F238E27FC236}">
                <a16:creationId xmlns:a16="http://schemas.microsoft.com/office/drawing/2014/main" id="{1DA32111-4519-4D08-A9B3-0C09868BD766}"/>
              </a:ext>
            </a:extLst>
          </p:cNvPr>
          <p:cNvSpPr>
            <a:spLocks noGrp="1"/>
          </p:cNvSpPr>
          <p:nvPr>
            <p:ph type="pic" sz="quarter" idx="18"/>
          </p:nvPr>
        </p:nvSpPr>
        <p:spPr>
          <a:xfrm>
            <a:off x="9705975" y="3147060"/>
            <a:ext cx="1949450" cy="1600200"/>
          </a:xfrm>
        </p:spPr>
        <p:txBody>
          <a:bodyPr/>
          <a:lstStyle>
            <a:lvl1pPr marL="0" indent="0">
              <a:buNone/>
              <a:defRPr/>
            </a:lvl1pPr>
          </a:lstStyle>
          <a:p>
            <a:endParaRPr lang="es-UY" dirty="0"/>
          </a:p>
        </p:txBody>
      </p:sp>
    </p:spTree>
    <p:extLst>
      <p:ext uri="{BB962C8B-B14F-4D97-AF65-F5344CB8AC3E}">
        <p14:creationId xmlns:p14="http://schemas.microsoft.com/office/powerpoint/2010/main" val="6836938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6C32E6-860C-4316-9F0D-1C0CA24BD43E}" type="slidenum">
              <a:rPr lang="en-US" smtClean="0"/>
              <a:t>‹#›</a:t>
            </a:fld>
            <a:endParaRPr lang="en-US"/>
          </a:p>
        </p:txBody>
      </p:sp>
    </p:spTree>
    <p:extLst>
      <p:ext uri="{BB962C8B-B14F-4D97-AF65-F5344CB8AC3E}">
        <p14:creationId xmlns:p14="http://schemas.microsoft.com/office/powerpoint/2010/main" val="10208559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C32E6-860C-4316-9F0D-1C0CA24BD43E}" type="slidenum">
              <a:rPr lang="en-US" smtClean="0"/>
              <a:t>‹#›</a:t>
            </a:fld>
            <a:endParaRPr lang="en-US"/>
          </a:p>
        </p:txBody>
      </p:sp>
    </p:spTree>
    <p:extLst>
      <p:ext uri="{BB962C8B-B14F-4D97-AF65-F5344CB8AC3E}">
        <p14:creationId xmlns:p14="http://schemas.microsoft.com/office/powerpoint/2010/main" val="31896819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C32E6-860C-4316-9F0D-1C0CA24BD43E}" type="slidenum">
              <a:rPr lang="en-US" smtClean="0"/>
              <a:t>‹#›</a:t>
            </a:fld>
            <a:endParaRPr lang="en-US"/>
          </a:p>
        </p:txBody>
      </p:sp>
    </p:spTree>
    <p:extLst>
      <p:ext uri="{BB962C8B-B14F-4D97-AF65-F5344CB8AC3E}">
        <p14:creationId xmlns:p14="http://schemas.microsoft.com/office/powerpoint/2010/main" val="7363446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C32E6-860C-4316-9F0D-1C0CA24BD43E}" type="slidenum">
              <a:rPr lang="en-US" smtClean="0"/>
              <a:t>‹#›</a:t>
            </a:fld>
            <a:endParaRPr lang="en-US"/>
          </a:p>
        </p:txBody>
      </p:sp>
    </p:spTree>
    <p:extLst>
      <p:ext uri="{BB962C8B-B14F-4D97-AF65-F5344CB8AC3E}">
        <p14:creationId xmlns:p14="http://schemas.microsoft.com/office/powerpoint/2010/main" val="26069432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6C32E6-860C-4316-9F0D-1C0CA24BD43E}" type="slidenum">
              <a:rPr lang="en-US" smtClean="0"/>
              <a:t>‹#›</a:t>
            </a:fld>
            <a:endParaRPr lang="en-US"/>
          </a:p>
        </p:txBody>
      </p:sp>
    </p:spTree>
    <p:extLst>
      <p:ext uri="{BB962C8B-B14F-4D97-AF65-F5344CB8AC3E}">
        <p14:creationId xmlns:p14="http://schemas.microsoft.com/office/powerpoint/2010/main" val="12863790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6C32E6-860C-4316-9F0D-1C0CA24BD43E}" type="slidenum">
              <a:rPr lang="en-US" smtClean="0"/>
              <a:t>‹#›</a:t>
            </a:fld>
            <a:endParaRPr lang="en-US"/>
          </a:p>
        </p:txBody>
      </p:sp>
    </p:spTree>
    <p:extLst>
      <p:ext uri="{BB962C8B-B14F-4D97-AF65-F5344CB8AC3E}">
        <p14:creationId xmlns:p14="http://schemas.microsoft.com/office/powerpoint/2010/main" val="21116022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46C32E6-860C-4316-9F0D-1C0CA24BD43E}" type="slidenum">
              <a:rPr lang="en-US" smtClean="0"/>
              <a:t>‹#›</a:t>
            </a:fld>
            <a:endParaRPr lang="en-US"/>
          </a:p>
        </p:txBody>
      </p:sp>
    </p:spTree>
    <p:extLst>
      <p:ext uri="{BB962C8B-B14F-4D97-AF65-F5344CB8AC3E}">
        <p14:creationId xmlns:p14="http://schemas.microsoft.com/office/powerpoint/2010/main" val="3088238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46C32E6-860C-4316-9F0D-1C0CA24BD43E}" type="slidenum">
              <a:rPr lang="en-US" smtClean="0"/>
              <a:t>‹#›</a:t>
            </a:fld>
            <a:endParaRPr lang="en-US"/>
          </a:p>
        </p:txBody>
      </p:sp>
    </p:spTree>
    <p:extLst>
      <p:ext uri="{BB962C8B-B14F-4D97-AF65-F5344CB8AC3E}">
        <p14:creationId xmlns:p14="http://schemas.microsoft.com/office/powerpoint/2010/main" val="6329652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Footer Placeholder 3"/>
          <p:cNvSpPr>
            <a:spLocks noGrp="1"/>
          </p:cNvSpPr>
          <p:nvPr>
            <p:ph type="ftr" sz="quarter" idx="11"/>
          </p:nvPr>
        </p:nvSpPr>
        <p:spPr>
          <a:xfrm>
            <a:off x="4038600" y="6356350"/>
            <a:ext cx="4114800" cy="365125"/>
          </a:xfrm>
        </p:spPr>
        <p:txBody>
          <a:bodyPr/>
          <a:lstStyle/>
          <a:p>
            <a:endParaRPr lang="en-US"/>
          </a:p>
        </p:txBody>
      </p:sp>
      <p:sp>
        <p:nvSpPr>
          <p:cNvPr id="5" name="Slide Number Placeholder 4"/>
          <p:cNvSpPr>
            <a:spLocks noGrp="1"/>
          </p:cNvSpPr>
          <p:nvPr>
            <p:ph type="sldNum" sz="quarter" idx="12"/>
          </p:nvPr>
        </p:nvSpPr>
        <p:spPr/>
        <p:txBody>
          <a:bodyPr/>
          <a:lstStyle/>
          <a:p>
            <a:fld id="{146C32E6-860C-4316-9F0D-1C0CA24BD43E}" type="slidenum">
              <a:rPr lang="en-US" smtClean="0"/>
              <a:t>‹#›</a:t>
            </a:fld>
            <a:endParaRPr lang="en-US"/>
          </a:p>
        </p:txBody>
      </p:sp>
      <p:grpSp>
        <p:nvGrpSpPr>
          <p:cNvPr id="6" name="Group 5">
            <a:extLst>
              <a:ext uri="{FF2B5EF4-FFF2-40B4-BE49-F238E27FC236}">
                <a16:creationId xmlns:a16="http://schemas.microsoft.com/office/drawing/2014/main" id="{DDAA6090-3F13-4DEB-8CD6-EFB67C0EC8A3}"/>
              </a:ext>
            </a:extLst>
          </p:cNvPr>
          <p:cNvGrpSpPr/>
          <p:nvPr userDrawn="1"/>
        </p:nvGrpSpPr>
        <p:grpSpPr>
          <a:xfrm>
            <a:off x="808021" y="6372962"/>
            <a:ext cx="411179" cy="331900"/>
            <a:chOff x="705180" y="3968253"/>
            <a:chExt cx="1561453" cy="1260390"/>
          </a:xfrm>
        </p:grpSpPr>
        <p:sp>
          <p:nvSpPr>
            <p:cNvPr id="7" name="Half Frame 6">
              <a:extLst>
                <a:ext uri="{FF2B5EF4-FFF2-40B4-BE49-F238E27FC236}">
                  <a16:creationId xmlns:a16="http://schemas.microsoft.com/office/drawing/2014/main" id="{6932C80F-D727-4944-8285-0E165B56DD28}"/>
                </a:ext>
              </a:extLst>
            </p:cNvPr>
            <p:cNvSpPr/>
            <p:nvPr/>
          </p:nvSpPr>
          <p:spPr>
            <a:xfrm>
              <a:off x="705180" y="3968253"/>
              <a:ext cx="1561453" cy="1260390"/>
            </a:xfrm>
            <a:prstGeom prst="halfFrame">
              <a:avLst>
                <a:gd name="adj1" fmla="val 13945"/>
                <a:gd name="adj2" fmla="val 1292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Half Frame 7">
              <a:extLst>
                <a:ext uri="{FF2B5EF4-FFF2-40B4-BE49-F238E27FC236}">
                  <a16:creationId xmlns:a16="http://schemas.microsoft.com/office/drawing/2014/main" id="{4E27277C-13A8-4135-A439-984DAAF7479E}"/>
                </a:ext>
              </a:extLst>
            </p:cNvPr>
            <p:cNvSpPr/>
            <p:nvPr/>
          </p:nvSpPr>
          <p:spPr>
            <a:xfrm>
              <a:off x="991977" y="4190676"/>
              <a:ext cx="987860" cy="803187"/>
            </a:xfrm>
            <a:prstGeom prst="halfFrame">
              <a:avLst>
                <a:gd name="adj1" fmla="val 13945"/>
                <a:gd name="adj2" fmla="val 1292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Half Frame 8">
              <a:extLst>
                <a:ext uri="{FF2B5EF4-FFF2-40B4-BE49-F238E27FC236}">
                  <a16:creationId xmlns:a16="http://schemas.microsoft.com/office/drawing/2014/main" id="{D3357014-629B-4E79-A967-149547510C56}"/>
                </a:ext>
              </a:extLst>
            </p:cNvPr>
            <p:cNvSpPr/>
            <p:nvPr/>
          </p:nvSpPr>
          <p:spPr>
            <a:xfrm rot="10800000">
              <a:off x="1119442" y="4240104"/>
              <a:ext cx="987860" cy="803187"/>
            </a:xfrm>
            <a:prstGeom prst="halfFrame">
              <a:avLst>
                <a:gd name="adj1" fmla="val 13945"/>
                <a:gd name="adj2" fmla="val 12925"/>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10" name="TextBox 9">
            <a:extLst>
              <a:ext uri="{FF2B5EF4-FFF2-40B4-BE49-F238E27FC236}">
                <a16:creationId xmlns:a16="http://schemas.microsoft.com/office/drawing/2014/main" id="{3D555858-E073-4BC8-8DC4-87D4962641A9}"/>
              </a:ext>
            </a:extLst>
          </p:cNvPr>
          <p:cNvSpPr txBox="1"/>
          <p:nvPr userDrawn="1"/>
        </p:nvSpPr>
        <p:spPr>
          <a:xfrm>
            <a:off x="1294723" y="6408107"/>
            <a:ext cx="2674620" cy="261610"/>
          </a:xfrm>
          <a:prstGeom prst="rect">
            <a:avLst/>
          </a:prstGeom>
          <a:noFill/>
        </p:spPr>
        <p:txBody>
          <a:bodyPr wrap="square" rtlCol="0">
            <a:spAutoFit/>
          </a:bodyPr>
          <a:lstStyle/>
          <a:p>
            <a:r>
              <a:rPr lang="en-US" sz="1100" dirty="0">
                <a:solidFill>
                  <a:schemeClr val="bg1">
                    <a:lumMod val="50000"/>
                  </a:schemeClr>
                </a:solidFill>
                <a:latin typeface="Open Sans" panose="020B0606030504020204" pitchFamily="34" charset="0"/>
                <a:ea typeface="Open Sans" panose="020B0606030504020204" pitchFamily="34" charset="0"/>
                <a:cs typeface="Open Sans" panose="020B0606030504020204" pitchFamily="34" charset="0"/>
              </a:rPr>
              <a:t>Project  Name</a:t>
            </a:r>
            <a:endParaRPr lang="es-UY" sz="1100" dirty="0">
              <a:solidFill>
                <a:schemeClr val="bg1">
                  <a:lumMod val="50000"/>
                </a:schemeClr>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87408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46C32E6-860C-4316-9F0D-1C0CA24BD43E}" type="slidenum">
              <a:rPr lang="en-US" smtClean="0"/>
              <a:t>‹#›</a:t>
            </a:fld>
            <a:endParaRPr lang="en-US"/>
          </a:p>
        </p:txBody>
      </p:sp>
      <p:grpSp>
        <p:nvGrpSpPr>
          <p:cNvPr id="5" name="Group 4">
            <a:extLst>
              <a:ext uri="{FF2B5EF4-FFF2-40B4-BE49-F238E27FC236}">
                <a16:creationId xmlns:a16="http://schemas.microsoft.com/office/drawing/2014/main" id="{F7C46A7F-29B8-45A5-AAED-FB3563670F4A}"/>
              </a:ext>
            </a:extLst>
          </p:cNvPr>
          <p:cNvGrpSpPr/>
          <p:nvPr userDrawn="1"/>
        </p:nvGrpSpPr>
        <p:grpSpPr>
          <a:xfrm>
            <a:off x="808021" y="6372962"/>
            <a:ext cx="411179" cy="331900"/>
            <a:chOff x="705180" y="3968253"/>
            <a:chExt cx="1561453" cy="1260390"/>
          </a:xfrm>
        </p:grpSpPr>
        <p:sp>
          <p:nvSpPr>
            <p:cNvPr id="6" name="Half Frame 5">
              <a:extLst>
                <a:ext uri="{FF2B5EF4-FFF2-40B4-BE49-F238E27FC236}">
                  <a16:creationId xmlns:a16="http://schemas.microsoft.com/office/drawing/2014/main" id="{76E9D638-08F9-44D7-98AE-5C4D16B2ACE0}"/>
                </a:ext>
              </a:extLst>
            </p:cNvPr>
            <p:cNvSpPr/>
            <p:nvPr/>
          </p:nvSpPr>
          <p:spPr>
            <a:xfrm>
              <a:off x="705180" y="3968253"/>
              <a:ext cx="1561453" cy="1260390"/>
            </a:xfrm>
            <a:prstGeom prst="halfFrame">
              <a:avLst>
                <a:gd name="adj1" fmla="val 13945"/>
                <a:gd name="adj2" fmla="val 1292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Half Frame 6">
              <a:extLst>
                <a:ext uri="{FF2B5EF4-FFF2-40B4-BE49-F238E27FC236}">
                  <a16:creationId xmlns:a16="http://schemas.microsoft.com/office/drawing/2014/main" id="{ADABCDC2-2CE0-4BA9-BDEE-A2EC66074656}"/>
                </a:ext>
              </a:extLst>
            </p:cNvPr>
            <p:cNvSpPr/>
            <p:nvPr/>
          </p:nvSpPr>
          <p:spPr>
            <a:xfrm>
              <a:off x="991977" y="4190676"/>
              <a:ext cx="987860" cy="803187"/>
            </a:xfrm>
            <a:prstGeom prst="halfFrame">
              <a:avLst>
                <a:gd name="adj1" fmla="val 13945"/>
                <a:gd name="adj2" fmla="val 1292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Half Frame 7">
              <a:extLst>
                <a:ext uri="{FF2B5EF4-FFF2-40B4-BE49-F238E27FC236}">
                  <a16:creationId xmlns:a16="http://schemas.microsoft.com/office/drawing/2014/main" id="{50618F3D-EAA4-42B3-AFE6-DC8BBA9D8745}"/>
                </a:ext>
              </a:extLst>
            </p:cNvPr>
            <p:cNvSpPr/>
            <p:nvPr/>
          </p:nvSpPr>
          <p:spPr>
            <a:xfrm rot="10800000">
              <a:off x="1119442" y="4240104"/>
              <a:ext cx="987860" cy="803187"/>
            </a:xfrm>
            <a:prstGeom prst="halfFrame">
              <a:avLst>
                <a:gd name="adj1" fmla="val 13945"/>
                <a:gd name="adj2" fmla="val 12925"/>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9" name="TextBox 8">
            <a:extLst>
              <a:ext uri="{FF2B5EF4-FFF2-40B4-BE49-F238E27FC236}">
                <a16:creationId xmlns:a16="http://schemas.microsoft.com/office/drawing/2014/main" id="{84B3D1CA-336A-40CF-AA1C-E1B8C3DA1A63}"/>
              </a:ext>
            </a:extLst>
          </p:cNvPr>
          <p:cNvSpPr txBox="1"/>
          <p:nvPr userDrawn="1"/>
        </p:nvSpPr>
        <p:spPr>
          <a:xfrm>
            <a:off x="1294723" y="6408107"/>
            <a:ext cx="2674620" cy="261610"/>
          </a:xfrm>
          <a:prstGeom prst="rect">
            <a:avLst/>
          </a:prstGeom>
          <a:noFill/>
        </p:spPr>
        <p:txBody>
          <a:bodyPr wrap="square" rtlCol="0">
            <a:spAutoFit/>
          </a:bodyPr>
          <a:lstStyle/>
          <a:p>
            <a:r>
              <a:rPr lang="en-US" sz="1100" dirty="0">
                <a:solidFill>
                  <a:schemeClr val="bg1">
                    <a:lumMod val="50000"/>
                  </a:schemeClr>
                </a:solidFill>
                <a:latin typeface="Open Sans" panose="020B0606030504020204" pitchFamily="34" charset="0"/>
                <a:ea typeface="Open Sans" panose="020B0606030504020204" pitchFamily="34" charset="0"/>
                <a:cs typeface="Open Sans" panose="020B0606030504020204" pitchFamily="34" charset="0"/>
              </a:rPr>
              <a:t>Project  Name</a:t>
            </a:r>
            <a:endParaRPr lang="es-UY" sz="1100" dirty="0">
              <a:solidFill>
                <a:schemeClr val="bg1">
                  <a:lumMod val="50000"/>
                </a:schemeClr>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791492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6C32E6-860C-4316-9F0D-1C0CA24BD43E}" type="slidenum">
              <a:rPr lang="en-US" smtClean="0"/>
              <a:t>‹#›</a:t>
            </a:fld>
            <a:endParaRPr lang="en-US"/>
          </a:p>
        </p:txBody>
      </p:sp>
      <p:grpSp>
        <p:nvGrpSpPr>
          <p:cNvPr id="8" name="Group 7">
            <a:extLst>
              <a:ext uri="{FF2B5EF4-FFF2-40B4-BE49-F238E27FC236}">
                <a16:creationId xmlns:a16="http://schemas.microsoft.com/office/drawing/2014/main" id="{8A01B516-FBDA-45D6-9874-B0EB1BD1C70F}"/>
              </a:ext>
            </a:extLst>
          </p:cNvPr>
          <p:cNvGrpSpPr/>
          <p:nvPr userDrawn="1"/>
        </p:nvGrpSpPr>
        <p:grpSpPr>
          <a:xfrm>
            <a:off x="808021" y="6372962"/>
            <a:ext cx="411179" cy="331900"/>
            <a:chOff x="705180" y="3968253"/>
            <a:chExt cx="1561453" cy="1260390"/>
          </a:xfrm>
        </p:grpSpPr>
        <p:sp>
          <p:nvSpPr>
            <p:cNvPr id="9" name="Half Frame 8">
              <a:extLst>
                <a:ext uri="{FF2B5EF4-FFF2-40B4-BE49-F238E27FC236}">
                  <a16:creationId xmlns:a16="http://schemas.microsoft.com/office/drawing/2014/main" id="{8B365EE6-1B1E-408F-AF6F-8C34FA7984DD}"/>
                </a:ext>
              </a:extLst>
            </p:cNvPr>
            <p:cNvSpPr/>
            <p:nvPr/>
          </p:nvSpPr>
          <p:spPr>
            <a:xfrm>
              <a:off x="705180" y="3968253"/>
              <a:ext cx="1561453" cy="1260390"/>
            </a:xfrm>
            <a:prstGeom prst="halfFrame">
              <a:avLst>
                <a:gd name="adj1" fmla="val 13945"/>
                <a:gd name="adj2" fmla="val 1292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Half Frame 9">
              <a:extLst>
                <a:ext uri="{FF2B5EF4-FFF2-40B4-BE49-F238E27FC236}">
                  <a16:creationId xmlns:a16="http://schemas.microsoft.com/office/drawing/2014/main" id="{F2C49635-612C-48A1-872C-6B5E84411908}"/>
                </a:ext>
              </a:extLst>
            </p:cNvPr>
            <p:cNvSpPr/>
            <p:nvPr/>
          </p:nvSpPr>
          <p:spPr>
            <a:xfrm>
              <a:off x="991977" y="4190676"/>
              <a:ext cx="987860" cy="803187"/>
            </a:xfrm>
            <a:prstGeom prst="halfFrame">
              <a:avLst>
                <a:gd name="adj1" fmla="val 13945"/>
                <a:gd name="adj2" fmla="val 1292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Half Frame 10">
              <a:extLst>
                <a:ext uri="{FF2B5EF4-FFF2-40B4-BE49-F238E27FC236}">
                  <a16:creationId xmlns:a16="http://schemas.microsoft.com/office/drawing/2014/main" id="{CDC7AE96-A6C5-4C4C-A797-2A030DD3E46A}"/>
                </a:ext>
              </a:extLst>
            </p:cNvPr>
            <p:cNvSpPr/>
            <p:nvPr/>
          </p:nvSpPr>
          <p:spPr>
            <a:xfrm rot="10800000">
              <a:off x="1119442" y="4240104"/>
              <a:ext cx="987860" cy="803187"/>
            </a:xfrm>
            <a:prstGeom prst="halfFrame">
              <a:avLst>
                <a:gd name="adj1" fmla="val 13945"/>
                <a:gd name="adj2" fmla="val 12925"/>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12" name="TextBox 11">
            <a:extLst>
              <a:ext uri="{FF2B5EF4-FFF2-40B4-BE49-F238E27FC236}">
                <a16:creationId xmlns:a16="http://schemas.microsoft.com/office/drawing/2014/main" id="{1A5ABD93-7745-4840-A300-05FA297A33D4}"/>
              </a:ext>
            </a:extLst>
          </p:cNvPr>
          <p:cNvSpPr txBox="1"/>
          <p:nvPr userDrawn="1"/>
        </p:nvSpPr>
        <p:spPr>
          <a:xfrm>
            <a:off x="1294723" y="6408107"/>
            <a:ext cx="2674620" cy="261610"/>
          </a:xfrm>
          <a:prstGeom prst="rect">
            <a:avLst/>
          </a:prstGeom>
          <a:noFill/>
        </p:spPr>
        <p:txBody>
          <a:bodyPr wrap="square" rtlCol="0">
            <a:spAutoFit/>
          </a:bodyPr>
          <a:lstStyle/>
          <a:p>
            <a:r>
              <a:rPr lang="en-US" sz="1100" dirty="0">
                <a:solidFill>
                  <a:schemeClr val="bg1">
                    <a:lumMod val="50000"/>
                  </a:schemeClr>
                </a:solidFill>
                <a:latin typeface="Open Sans" panose="020B0606030504020204" pitchFamily="34" charset="0"/>
                <a:ea typeface="Open Sans" panose="020B0606030504020204" pitchFamily="34" charset="0"/>
                <a:cs typeface="Open Sans" panose="020B0606030504020204" pitchFamily="34" charset="0"/>
              </a:rPr>
              <a:t>Project  Name</a:t>
            </a:r>
            <a:endParaRPr lang="es-UY" sz="1100" dirty="0">
              <a:solidFill>
                <a:schemeClr val="bg1">
                  <a:lumMod val="50000"/>
                </a:schemeClr>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1200986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6C32E6-860C-4316-9F0D-1C0CA24BD43E}" type="slidenum">
              <a:rPr lang="en-US" smtClean="0"/>
              <a:t>‹#›</a:t>
            </a:fld>
            <a:endParaRPr lang="en-US"/>
          </a:p>
        </p:txBody>
      </p:sp>
    </p:spTree>
    <p:extLst>
      <p:ext uri="{BB962C8B-B14F-4D97-AF65-F5344CB8AC3E}">
        <p14:creationId xmlns:p14="http://schemas.microsoft.com/office/powerpoint/2010/main" val="4809760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72" r:id="rId7"/>
    <p:sldLayoutId id="2147483667" r:id="rId8"/>
    <p:sldLayoutId id="2147483668" r:id="rId9"/>
    <p:sldLayoutId id="2147483673" r:id="rId10"/>
    <p:sldLayoutId id="2147483669" r:id="rId11"/>
    <p:sldLayoutId id="2147483670" r:id="rId12"/>
    <p:sldLayoutId id="2147483671"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svg"/><Relationship Id="rId7" Type="http://schemas.openxmlformats.org/officeDocument/2006/relationships/image" Target="../media/image23.svg"/><Relationship Id="rId2" Type="http://schemas.openxmlformats.org/officeDocument/2006/relationships/image" Target="../media/image18.png"/><Relationship Id="rId1" Type="http://schemas.openxmlformats.org/officeDocument/2006/relationships/slideLayout" Target="../slideLayouts/slideLayout9.xml"/><Relationship Id="rId6" Type="http://schemas.openxmlformats.org/officeDocument/2006/relationships/image" Target="../media/image22.png"/><Relationship Id="rId5" Type="http://schemas.openxmlformats.org/officeDocument/2006/relationships/image" Target="../media/image21.svg"/><Relationship Id="rId10" Type="http://schemas.openxmlformats.org/officeDocument/2006/relationships/image" Target="../media/image26.jpeg"/><Relationship Id="rId4" Type="http://schemas.openxmlformats.org/officeDocument/2006/relationships/image" Target="../media/image20.png"/><Relationship Id="rId9" Type="http://schemas.openxmlformats.org/officeDocument/2006/relationships/image" Target="../media/image25.sv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freeimageslive.co.uk/free_stock_image/electronic-circuits-jpg" TargetMode="External"/><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Скругленный прямоугольник 3">
            <a:extLst>
              <a:ext uri="{FF2B5EF4-FFF2-40B4-BE49-F238E27FC236}">
                <a16:creationId xmlns:a16="http://schemas.microsoft.com/office/drawing/2014/main" id="{5EC60B5B-6BC2-4994-1DBA-354092F371B3}"/>
              </a:ext>
            </a:extLst>
          </p:cNvPr>
          <p:cNvSpPr/>
          <p:nvPr/>
        </p:nvSpPr>
        <p:spPr bwMode="auto">
          <a:xfrm>
            <a:off x="10391" y="-19151"/>
            <a:ext cx="12192000" cy="1317825"/>
          </a:xfrm>
          <a:prstGeom prst="roundRect">
            <a:avLst>
              <a:gd name="adj" fmla="val 0"/>
            </a:avLst>
          </a:prstGeom>
          <a:solidFill>
            <a:schemeClr val="tx2">
              <a:lumMod val="20000"/>
              <a:lumOff val="80000"/>
              <a:alpha val="68000"/>
            </a:schemeClr>
          </a:solidFill>
          <a:ln w="12700" cap="flat" cmpd="sng" algn="ctr">
            <a:noFill/>
            <a:prstDash val="solid"/>
            <a:miter lim="400000"/>
            <a:headEnd type="none" w="med" len="med"/>
            <a:tailEnd type="none" w="med" len="med"/>
          </a:ln>
          <a:effectLst/>
        </p:spPr>
        <p:txBody>
          <a:bodyPr vert="horz" wrap="square" lIns="38101" tIns="38101" rIns="38101" bIns="38101" numCol="1" rtlCol="0" anchor="ctr" anchorCtr="0" compatLnSpc="1">
            <a:prstTxWarp prst="textNoShape">
              <a:avLst/>
            </a:prstTxWarp>
            <a:spAutoFit/>
          </a:bodyPr>
          <a:lstStyle/>
          <a:p>
            <a:pPr eaLnBrk="1"/>
            <a:endParaRPr lang="ru-RU" sz="3600">
              <a:latin typeface="Poppins" charset="0"/>
              <a:ea typeface="Poppins" charset="0"/>
              <a:cs typeface="Poppins" charset="0"/>
              <a:sym typeface="Poppins" charset="0"/>
            </a:endParaRPr>
          </a:p>
        </p:txBody>
      </p:sp>
      <p:grpSp>
        <p:nvGrpSpPr>
          <p:cNvPr id="2" name="Group 1">
            <a:extLst>
              <a:ext uri="{FF2B5EF4-FFF2-40B4-BE49-F238E27FC236}">
                <a16:creationId xmlns:a16="http://schemas.microsoft.com/office/drawing/2014/main" id="{E457C4EA-5055-441F-B6AE-A4D0F8B993EB}"/>
              </a:ext>
            </a:extLst>
          </p:cNvPr>
          <p:cNvGrpSpPr/>
          <p:nvPr/>
        </p:nvGrpSpPr>
        <p:grpSpPr>
          <a:xfrm>
            <a:off x="422309" y="1541948"/>
            <a:ext cx="1177892" cy="946062"/>
            <a:chOff x="705180" y="3968253"/>
            <a:chExt cx="1561453" cy="1260390"/>
          </a:xfrm>
        </p:grpSpPr>
        <p:sp>
          <p:nvSpPr>
            <p:cNvPr id="7" name="Half Frame 6"/>
            <p:cNvSpPr/>
            <p:nvPr/>
          </p:nvSpPr>
          <p:spPr>
            <a:xfrm>
              <a:off x="705180" y="3968253"/>
              <a:ext cx="1561453" cy="1260390"/>
            </a:xfrm>
            <a:prstGeom prst="halfFrame">
              <a:avLst>
                <a:gd name="adj1" fmla="val 13945"/>
                <a:gd name="adj2" fmla="val 1292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Half Frame 7"/>
            <p:cNvSpPr/>
            <p:nvPr/>
          </p:nvSpPr>
          <p:spPr>
            <a:xfrm>
              <a:off x="991977" y="4190676"/>
              <a:ext cx="987860" cy="803187"/>
            </a:xfrm>
            <a:prstGeom prst="halfFrame">
              <a:avLst>
                <a:gd name="adj1" fmla="val 13945"/>
                <a:gd name="adj2" fmla="val 1292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Half Frame 8"/>
            <p:cNvSpPr/>
            <p:nvPr/>
          </p:nvSpPr>
          <p:spPr>
            <a:xfrm rot="10800000">
              <a:off x="1119442" y="4240104"/>
              <a:ext cx="987860" cy="803187"/>
            </a:xfrm>
            <a:prstGeom prst="halfFrame">
              <a:avLst>
                <a:gd name="adj1" fmla="val 13945"/>
                <a:gd name="adj2" fmla="val 12925"/>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11" name="Rectangle 10"/>
          <p:cNvSpPr/>
          <p:nvPr/>
        </p:nvSpPr>
        <p:spPr>
          <a:xfrm>
            <a:off x="638656" y="2398994"/>
            <a:ext cx="6296891" cy="7990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rtlCol="0" anchor="ctr">
            <a:noAutofit/>
          </a:bodyPr>
          <a:lstStyle/>
          <a:p>
            <a:pPr algn="ctr"/>
            <a:r>
              <a:rPr lang="en-US" sz="6600" dirty="0">
                <a:ln w="28575">
                  <a:noFill/>
                </a:ln>
                <a:solidFill>
                  <a:schemeClr val="tx1"/>
                </a:solidFill>
                <a:latin typeface="Corbel Light" panose="020B0303020204020204" pitchFamily="34" charset="0"/>
                <a:ea typeface="Open Sans" panose="020B0606030504020204" pitchFamily="34" charset="0"/>
                <a:cs typeface="Myanmar Text" panose="020B0502040204020203" pitchFamily="34" charset="0"/>
              </a:rPr>
              <a:t>TAXI FARE METER</a:t>
            </a:r>
          </a:p>
        </p:txBody>
      </p:sp>
      <p:sp>
        <p:nvSpPr>
          <p:cNvPr id="12" name="Rectangle 11"/>
          <p:cNvSpPr/>
          <p:nvPr/>
        </p:nvSpPr>
        <p:spPr>
          <a:xfrm>
            <a:off x="683166" y="3139395"/>
            <a:ext cx="6922655" cy="3488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Mini-project on: 2022-07-18</a:t>
            </a:r>
          </a:p>
        </p:txBody>
      </p:sp>
      <p:sp>
        <p:nvSpPr>
          <p:cNvPr id="34" name="Скругленный прямоугольник 3">
            <a:extLst>
              <a:ext uri="{FF2B5EF4-FFF2-40B4-BE49-F238E27FC236}">
                <a16:creationId xmlns:a16="http://schemas.microsoft.com/office/drawing/2014/main" id="{2BBE3F0D-8F4A-4EE7-BC29-B5E8FB355F76}"/>
              </a:ext>
            </a:extLst>
          </p:cNvPr>
          <p:cNvSpPr/>
          <p:nvPr/>
        </p:nvSpPr>
        <p:spPr bwMode="auto">
          <a:xfrm>
            <a:off x="0" y="5430704"/>
            <a:ext cx="12192000" cy="1422000"/>
          </a:xfrm>
          <a:prstGeom prst="roundRect">
            <a:avLst>
              <a:gd name="adj" fmla="val 0"/>
            </a:avLst>
          </a:prstGeom>
          <a:solidFill>
            <a:schemeClr val="tx2">
              <a:lumMod val="20000"/>
              <a:lumOff val="80000"/>
              <a:alpha val="68000"/>
            </a:schemeClr>
          </a:solidFill>
          <a:ln w="12700" cap="flat" cmpd="sng" algn="ctr">
            <a:noFill/>
            <a:prstDash val="solid"/>
            <a:miter lim="400000"/>
            <a:headEnd type="none" w="med" len="med"/>
            <a:tailEnd type="none" w="med" len="med"/>
          </a:ln>
          <a:effectLst/>
        </p:spPr>
        <p:txBody>
          <a:bodyPr vert="horz" wrap="square" lIns="38101" tIns="38101" rIns="38101" bIns="38101" numCol="1" rtlCol="0" anchor="ctr" anchorCtr="0" compatLnSpc="1">
            <a:prstTxWarp prst="textNoShape">
              <a:avLst/>
            </a:prstTxWarp>
            <a:spAutoFit/>
          </a:bodyPr>
          <a:lstStyle/>
          <a:p>
            <a:pPr eaLnBrk="1"/>
            <a:endParaRPr lang="ru-RU" sz="3600">
              <a:latin typeface="Poppins" charset="0"/>
              <a:ea typeface="Poppins" charset="0"/>
              <a:cs typeface="Poppins" charset="0"/>
              <a:sym typeface="Poppins" charset="0"/>
            </a:endParaRPr>
          </a:p>
        </p:txBody>
      </p:sp>
      <p:sp>
        <p:nvSpPr>
          <p:cNvPr id="6" name="Slide Number Placeholder 5">
            <a:extLst>
              <a:ext uri="{FF2B5EF4-FFF2-40B4-BE49-F238E27FC236}">
                <a16:creationId xmlns:a16="http://schemas.microsoft.com/office/drawing/2014/main" id="{DD86CF0C-9FE7-4854-87A4-488E1B80508C}"/>
              </a:ext>
            </a:extLst>
          </p:cNvPr>
          <p:cNvSpPr>
            <a:spLocks noGrp="1"/>
          </p:cNvSpPr>
          <p:nvPr>
            <p:ph type="sldNum" sz="quarter" idx="12"/>
          </p:nvPr>
        </p:nvSpPr>
        <p:spPr/>
        <p:txBody>
          <a:bodyPr/>
          <a:lstStyle/>
          <a:p>
            <a:fld id="{146C32E6-860C-4316-9F0D-1C0CA24BD43E}" type="slidenum">
              <a:rPr lang="en-US" smtClean="0"/>
              <a:t>1</a:t>
            </a:fld>
            <a:endParaRPr lang="en-US"/>
          </a:p>
        </p:txBody>
      </p:sp>
      <p:pic>
        <p:nvPicPr>
          <p:cNvPr id="10" name="Picture 9">
            <a:extLst>
              <a:ext uri="{FF2B5EF4-FFF2-40B4-BE49-F238E27FC236}">
                <a16:creationId xmlns:a16="http://schemas.microsoft.com/office/drawing/2014/main" id="{C38A4796-A1C0-563B-B5B8-D0AF68F2CBE4}"/>
              </a:ext>
            </a:extLst>
          </p:cNvPr>
          <p:cNvPicPr>
            <a:picLocks/>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257925" y="136525"/>
            <a:ext cx="1153766" cy="1006475"/>
          </a:xfrm>
          <a:prstGeom prst="rect">
            <a:avLst/>
          </a:prstGeom>
          <a:noFill/>
          <a:ln>
            <a:noFill/>
          </a:ln>
        </p:spPr>
      </p:pic>
      <p:pic>
        <p:nvPicPr>
          <p:cNvPr id="13" name="Picture 12" descr="Description: CG21">
            <a:extLst>
              <a:ext uri="{FF2B5EF4-FFF2-40B4-BE49-F238E27FC236}">
                <a16:creationId xmlns:a16="http://schemas.microsoft.com/office/drawing/2014/main" id="{47A0A8DE-66B5-4E28-931E-E063B670B5DD}"/>
              </a:ext>
            </a:extLst>
          </p:cNvPr>
          <p:cNvPicPr>
            <a:picLocks/>
          </p:cNvPicPr>
          <p:nvPr/>
        </p:nvPicPr>
        <p:blipFill>
          <a:blip r:embed="rId4">
            <a:extLst>
              <a:ext uri="{28A0092B-C50C-407E-A947-70E740481C1C}">
                <a14:useLocalDpi xmlns:a14="http://schemas.microsoft.com/office/drawing/2010/main" val="0"/>
              </a:ext>
            </a:extLst>
          </a:blip>
          <a:srcRect/>
          <a:stretch>
            <a:fillRect/>
          </a:stretch>
        </p:blipFill>
        <p:spPr bwMode="auto">
          <a:xfrm>
            <a:off x="1203034" y="45430"/>
            <a:ext cx="943971" cy="956448"/>
          </a:xfrm>
          <a:prstGeom prst="rect">
            <a:avLst/>
          </a:prstGeom>
          <a:noFill/>
          <a:ln>
            <a:noFill/>
          </a:ln>
        </p:spPr>
      </p:pic>
      <p:cxnSp>
        <p:nvCxnSpPr>
          <p:cNvPr id="14" name="Straight Connector 13">
            <a:extLst>
              <a:ext uri="{FF2B5EF4-FFF2-40B4-BE49-F238E27FC236}">
                <a16:creationId xmlns:a16="http://schemas.microsoft.com/office/drawing/2014/main" id="{C6C97E79-3B0C-2340-8BBF-5F4AE934E8AD}"/>
              </a:ext>
            </a:extLst>
          </p:cNvPr>
          <p:cNvCxnSpPr>
            <a:cxnSpLocks/>
          </p:cNvCxnSpPr>
          <p:nvPr/>
        </p:nvCxnSpPr>
        <p:spPr>
          <a:xfrm>
            <a:off x="10391" y="1307436"/>
            <a:ext cx="1219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9F7066EC-7C19-68D0-0558-74C85BA74E57}"/>
              </a:ext>
            </a:extLst>
          </p:cNvPr>
          <p:cNvSpPr txBox="1"/>
          <p:nvPr/>
        </p:nvSpPr>
        <p:spPr>
          <a:xfrm>
            <a:off x="1480008" y="135446"/>
            <a:ext cx="8988136" cy="1200329"/>
          </a:xfrm>
          <a:prstGeom prst="rect">
            <a:avLst/>
          </a:prstGeom>
          <a:noFill/>
          <a:ln>
            <a:noFill/>
          </a:ln>
        </p:spPr>
        <p:txBody>
          <a:bodyPr wrap="square" rtlCol="0">
            <a:spAutoFit/>
          </a:bodyPr>
          <a:lstStyle/>
          <a:p>
            <a:r>
              <a:rPr lang="en-IN" dirty="0"/>
              <a:t>							K.L.E Society’s</a:t>
            </a:r>
          </a:p>
          <a:p>
            <a:r>
              <a:rPr lang="en-IN" dirty="0"/>
              <a:t>				KLE College of Engineering and Technology, </a:t>
            </a:r>
            <a:r>
              <a:rPr lang="en-IN" dirty="0" err="1"/>
              <a:t>Chikodi</a:t>
            </a:r>
            <a:endParaRPr lang="en-IN" dirty="0"/>
          </a:p>
          <a:p>
            <a:r>
              <a:rPr lang="en-IN" dirty="0"/>
              <a:t>		DEPTARTMENT OF ELECTRONICS AND COMMUNICATION ENGINEERING</a:t>
            </a:r>
          </a:p>
          <a:p>
            <a:endParaRPr lang="en-IN" dirty="0"/>
          </a:p>
        </p:txBody>
      </p:sp>
      <p:sp>
        <p:nvSpPr>
          <p:cNvPr id="19" name="TextBox 18">
            <a:extLst>
              <a:ext uri="{FF2B5EF4-FFF2-40B4-BE49-F238E27FC236}">
                <a16:creationId xmlns:a16="http://schemas.microsoft.com/office/drawing/2014/main" id="{57358B2D-263C-C0EF-70D0-E1B5594D43DF}"/>
              </a:ext>
            </a:extLst>
          </p:cNvPr>
          <p:cNvSpPr txBox="1"/>
          <p:nvPr/>
        </p:nvSpPr>
        <p:spPr>
          <a:xfrm>
            <a:off x="1168045" y="996809"/>
            <a:ext cx="1224527" cy="307777"/>
          </a:xfrm>
          <a:prstGeom prst="rect">
            <a:avLst/>
          </a:prstGeom>
          <a:noFill/>
        </p:spPr>
        <p:txBody>
          <a:bodyPr wrap="square" rtlCol="0">
            <a:spAutoFit/>
          </a:bodyPr>
          <a:lstStyle/>
          <a:p>
            <a:r>
              <a:rPr lang="en-IN" sz="1400" dirty="0"/>
              <a:t>Since 1946</a:t>
            </a:r>
          </a:p>
        </p:txBody>
      </p:sp>
      <p:graphicFrame>
        <p:nvGraphicFramePr>
          <p:cNvPr id="22" name="Table 22">
            <a:extLst>
              <a:ext uri="{FF2B5EF4-FFF2-40B4-BE49-F238E27FC236}">
                <a16:creationId xmlns:a16="http://schemas.microsoft.com/office/drawing/2014/main" id="{402B62F1-FA5B-4555-2F85-9E36612EB0EE}"/>
              </a:ext>
            </a:extLst>
          </p:cNvPr>
          <p:cNvGraphicFramePr>
            <a:graphicFrameLocks noGrp="1"/>
          </p:cNvGraphicFramePr>
          <p:nvPr>
            <p:extLst>
              <p:ext uri="{D42A27DB-BD31-4B8C-83A1-F6EECF244321}">
                <p14:modId xmlns:p14="http://schemas.microsoft.com/office/powerpoint/2010/main" val="2863920685"/>
              </p:ext>
            </p:extLst>
          </p:nvPr>
        </p:nvGraphicFramePr>
        <p:xfrm>
          <a:off x="734809" y="3532353"/>
          <a:ext cx="5759510" cy="1828800"/>
        </p:xfrm>
        <a:graphic>
          <a:graphicData uri="http://schemas.openxmlformats.org/drawingml/2006/table">
            <a:tbl>
              <a:tblPr firstRow="1" bandRow="1">
                <a:tableStyleId>{69012ECD-51FC-41F1-AA8D-1B2483CD663E}</a:tableStyleId>
              </a:tblPr>
              <a:tblGrid>
                <a:gridCol w="2916208">
                  <a:extLst>
                    <a:ext uri="{9D8B030D-6E8A-4147-A177-3AD203B41FA5}">
                      <a16:colId xmlns:a16="http://schemas.microsoft.com/office/drawing/2014/main" val="562052249"/>
                    </a:ext>
                  </a:extLst>
                </a:gridCol>
                <a:gridCol w="2843302">
                  <a:extLst>
                    <a:ext uri="{9D8B030D-6E8A-4147-A177-3AD203B41FA5}">
                      <a16:colId xmlns:a16="http://schemas.microsoft.com/office/drawing/2014/main" val="4105679792"/>
                    </a:ext>
                  </a:extLst>
                </a:gridCol>
              </a:tblGrid>
              <a:tr h="329050">
                <a:tc>
                  <a:txBody>
                    <a:bodyPr/>
                    <a:lstStyle/>
                    <a:p>
                      <a:pPr algn="ctr"/>
                      <a:r>
                        <a:rPr lang="en-IN" dirty="0"/>
                        <a:t>NAME OF THE STUDENT</a:t>
                      </a:r>
                    </a:p>
                  </a:txBody>
                  <a:tcPr/>
                </a:tc>
                <a:tc>
                  <a:txBody>
                    <a:bodyPr/>
                    <a:lstStyle/>
                    <a:p>
                      <a:pPr algn="ctr"/>
                      <a:r>
                        <a:rPr lang="en-IN" dirty="0"/>
                        <a:t>USN</a:t>
                      </a:r>
                    </a:p>
                  </a:txBody>
                  <a:tcPr/>
                </a:tc>
                <a:extLst>
                  <a:ext uri="{0D108BD9-81ED-4DB2-BD59-A6C34878D82A}">
                    <a16:rowId xmlns:a16="http://schemas.microsoft.com/office/drawing/2014/main" val="3638221143"/>
                  </a:ext>
                </a:extLst>
              </a:tr>
              <a:tr h="329050">
                <a:tc>
                  <a:txBody>
                    <a:bodyPr/>
                    <a:lstStyle/>
                    <a:p>
                      <a:pPr algn="ctr"/>
                      <a:r>
                        <a:rPr lang="en-IN" dirty="0"/>
                        <a:t>Chandrashekhar </a:t>
                      </a:r>
                      <a:r>
                        <a:rPr lang="en-IN" dirty="0" err="1"/>
                        <a:t>Bhajantri</a:t>
                      </a:r>
                      <a:endParaRPr lang="en-IN" dirty="0"/>
                    </a:p>
                  </a:txBody>
                  <a:tcPr/>
                </a:tc>
                <a:tc>
                  <a:txBody>
                    <a:bodyPr/>
                    <a:lstStyle/>
                    <a:p>
                      <a:pPr algn="ctr"/>
                      <a:r>
                        <a:rPr lang="en-IN" dirty="0"/>
                        <a:t>2KD19EC010</a:t>
                      </a:r>
                    </a:p>
                  </a:txBody>
                  <a:tcPr/>
                </a:tc>
                <a:extLst>
                  <a:ext uri="{0D108BD9-81ED-4DB2-BD59-A6C34878D82A}">
                    <a16:rowId xmlns:a16="http://schemas.microsoft.com/office/drawing/2014/main" val="334415283"/>
                  </a:ext>
                </a:extLst>
              </a:tr>
              <a:tr h="329050">
                <a:tc>
                  <a:txBody>
                    <a:bodyPr/>
                    <a:lstStyle/>
                    <a:p>
                      <a:pPr algn="ctr"/>
                      <a:r>
                        <a:rPr lang="en-IN" dirty="0"/>
                        <a:t>Kunal Dilza</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2KD19EC016</a:t>
                      </a:r>
                    </a:p>
                  </a:txBody>
                  <a:tcPr/>
                </a:tc>
                <a:extLst>
                  <a:ext uri="{0D108BD9-81ED-4DB2-BD59-A6C34878D82A}">
                    <a16:rowId xmlns:a16="http://schemas.microsoft.com/office/drawing/2014/main" val="299034799"/>
                  </a:ext>
                </a:extLst>
              </a:tr>
              <a:tr h="329050">
                <a:tc>
                  <a:txBody>
                    <a:bodyPr/>
                    <a:lstStyle/>
                    <a:p>
                      <a:pPr algn="ctr"/>
                      <a:r>
                        <a:rPr lang="en-IN" dirty="0" err="1"/>
                        <a:t>Mahammadmustaf</a:t>
                      </a:r>
                      <a:r>
                        <a:rPr lang="en-IN" dirty="0"/>
                        <a:t> Hadimani</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2KD19EC019</a:t>
                      </a:r>
                    </a:p>
                  </a:txBody>
                  <a:tcPr/>
                </a:tc>
                <a:extLst>
                  <a:ext uri="{0D108BD9-81ED-4DB2-BD59-A6C34878D82A}">
                    <a16:rowId xmlns:a16="http://schemas.microsoft.com/office/drawing/2014/main" val="3002956891"/>
                  </a:ext>
                </a:extLst>
              </a:tr>
              <a:tr h="329050">
                <a:tc>
                  <a:txBody>
                    <a:bodyPr/>
                    <a:lstStyle/>
                    <a:p>
                      <a:pPr algn="ctr"/>
                      <a:r>
                        <a:rPr lang="en-IN" dirty="0"/>
                        <a:t>Rakesh Patil</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2KD19EC034</a:t>
                      </a:r>
                    </a:p>
                  </a:txBody>
                  <a:tcPr/>
                </a:tc>
                <a:extLst>
                  <a:ext uri="{0D108BD9-81ED-4DB2-BD59-A6C34878D82A}">
                    <a16:rowId xmlns:a16="http://schemas.microsoft.com/office/drawing/2014/main" val="7739962"/>
                  </a:ext>
                </a:extLst>
              </a:tr>
            </a:tbl>
          </a:graphicData>
        </a:graphic>
      </p:graphicFrame>
      <p:sp>
        <p:nvSpPr>
          <p:cNvPr id="23" name="TextBox 22">
            <a:extLst>
              <a:ext uri="{FF2B5EF4-FFF2-40B4-BE49-F238E27FC236}">
                <a16:creationId xmlns:a16="http://schemas.microsoft.com/office/drawing/2014/main" id="{3FA15BE4-859E-6496-A8CE-9C8DFF3D1641}"/>
              </a:ext>
            </a:extLst>
          </p:cNvPr>
          <p:cNvSpPr txBox="1"/>
          <p:nvPr/>
        </p:nvSpPr>
        <p:spPr>
          <a:xfrm>
            <a:off x="7042803" y="5480505"/>
            <a:ext cx="4430244" cy="923330"/>
          </a:xfrm>
          <a:prstGeom prst="rect">
            <a:avLst/>
          </a:prstGeom>
          <a:noFill/>
        </p:spPr>
        <p:txBody>
          <a:bodyPr wrap="square" rtlCol="0">
            <a:spAutoFit/>
          </a:bodyPr>
          <a:lstStyle/>
          <a:p>
            <a:r>
              <a:rPr lang="en-IN" dirty="0"/>
              <a:t>	   Under the Guidance of:</a:t>
            </a:r>
          </a:p>
          <a:p>
            <a:r>
              <a:rPr lang="en-IN" dirty="0"/>
              <a:t>		</a:t>
            </a:r>
            <a:r>
              <a:rPr lang="en-IN" b="1" dirty="0">
                <a:latin typeface="Bahnschrift SemiBold SemiConden" panose="020B0502040204020203" pitchFamily="34" charset="0"/>
              </a:rPr>
              <a:t>Prof. Praveen </a:t>
            </a:r>
            <a:r>
              <a:rPr lang="en-IN" b="1" dirty="0" err="1">
                <a:latin typeface="Bahnschrift SemiBold SemiConden" panose="020B0502040204020203" pitchFamily="34" charset="0"/>
              </a:rPr>
              <a:t>Gurav</a:t>
            </a:r>
            <a:r>
              <a:rPr lang="en-IN" b="1" dirty="0">
                <a:latin typeface="Bahnschrift SemiBold SemiConden" panose="020B0502040204020203" pitchFamily="34" charset="0"/>
              </a:rPr>
              <a:t> </a:t>
            </a:r>
          </a:p>
          <a:p>
            <a:r>
              <a:rPr lang="en-IN" b="1" dirty="0"/>
              <a:t>	</a:t>
            </a:r>
            <a:r>
              <a:rPr lang="en-IN" dirty="0">
                <a:solidFill>
                  <a:schemeClr val="bg1">
                    <a:lumMod val="50000"/>
                  </a:schemeClr>
                </a:solidFill>
                <a:latin typeface="Bahnschrift Light SemiCondensed" panose="020B0502040204020203" pitchFamily="34" charset="0"/>
              </a:rPr>
              <a:t>Assistant Professor, Dept. of ECE</a:t>
            </a:r>
          </a:p>
        </p:txBody>
      </p:sp>
    </p:spTree>
    <p:extLst>
      <p:ext uri="{BB962C8B-B14F-4D97-AF65-F5344CB8AC3E}">
        <p14:creationId xmlns:p14="http://schemas.microsoft.com/office/powerpoint/2010/main" val="41737352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54FBEA0-EDED-5CEE-1286-6C7D91B600E9}"/>
              </a:ext>
            </a:extLst>
          </p:cNvPr>
          <p:cNvPicPr>
            <a:picLocks noChangeAspect="1"/>
          </p:cNvPicPr>
          <p:nvPr/>
        </p:nvPicPr>
        <p:blipFill rotWithShape="1">
          <a:blip r:embed="rId2">
            <a:extLst>
              <a:ext uri="{28A0092B-C50C-407E-A947-70E740481C1C}">
                <a14:useLocalDpi xmlns:a14="http://schemas.microsoft.com/office/drawing/2010/main" val="0"/>
              </a:ext>
            </a:extLst>
          </a:blip>
          <a:srcRect t="16061" b="17879"/>
          <a:stretch/>
        </p:blipFill>
        <p:spPr>
          <a:xfrm>
            <a:off x="7804430" y="1839190"/>
            <a:ext cx="3352801" cy="2214881"/>
          </a:xfrm>
          <a:prstGeom prst="rect">
            <a:avLst/>
          </a:prstGeom>
        </p:spPr>
      </p:pic>
      <p:sp>
        <p:nvSpPr>
          <p:cNvPr id="5" name="Title 3">
            <a:extLst>
              <a:ext uri="{FF2B5EF4-FFF2-40B4-BE49-F238E27FC236}">
                <a16:creationId xmlns:a16="http://schemas.microsoft.com/office/drawing/2014/main" id="{7AD1F009-74E8-A939-CF27-646D87B60E58}"/>
              </a:ext>
            </a:extLst>
          </p:cNvPr>
          <p:cNvSpPr>
            <a:spLocks noGrp="1"/>
          </p:cNvSpPr>
          <p:nvPr>
            <p:ph type="title"/>
          </p:nvPr>
        </p:nvSpPr>
        <p:spPr>
          <a:xfrm>
            <a:off x="670214" y="426026"/>
            <a:ext cx="4265468" cy="633845"/>
          </a:xfrm>
        </p:spPr>
        <p:txBody>
          <a:bodyPr>
            <a:normAutofit fontScale="90000"/>
          </a:bodyPr>
          <a:lstStyle/>
          <a:p>
            <a:r>
              <a:rPr lang="es-UY" sz="4000" dirty="0">
                <a:solidFill>
                  <a:schemeClr val="accent1"/>
                </a:solidFill>
                <a:latin typeface="Open Sans" panose="020B0606030504020204" pitchFamily="34" charset="0"/>
                <a:ea typeface="Open Sans" panose="020B0606030504020204" pitchFamily="34" charset="0"/>
                <a:cs typeface="Open Sans" panose="020B0606030504020204" pitchFamily="34" charset="0"/>
              </a:rPr>
              <a:t>DHT11 Sensor:</a:t>
            </a:r>
          </a:p>
        </p:txBody>
      </p:sp>
      <p:sp>
        <p:nvSpPr>
          <p:cNvPr id="6" name="TextBox 5">
            <a:extLst>
              <a:ext uri="{FF2B5EF4-FFF2-40B4-BE49-F238E27FC236}">
                <a16:creationId xmlns:a16="http://schemas.microsoft.com/office/drawing/2014/main" id="{01E29875-605C-D63E-42D3-FA2723AC3A0A}"/>
              </a:ext>
            </a:extLst>
          </p:cNvPr>
          <p:cNvSpPr txBox="1"/>
          <p:nvPr/>
        </p:nvSpPr>
        <p:spPr>
          <a:xfrm>
            <a:off x="670214" y="1720840"/>
            <a:ext cx="7134216" cy="3416320"/>
          </a:xfrm>
          <a:prstGeom prst="rect">
            <a:avLst/>
          </a:prstGeom>
          <a:noFill/>
        </p:spPr>
        <p:txBody>
          <a:bodyPr wrap="square" rtlCol="0">
            <a:spAutoFit/>
          </a:bodyPr>
          <a:lstStyle/>
          <a:p>
            <a:pPr marL="285750" indent="-285750">
              <a:buFont typeface="Arial" panose="020B0604020202020204" pitchFamily="34" charset="0"/>
              <a:buChar char="•"/>
            </a:pPr>
            <a:r>
              <a:rPr lang="en-US" b="0" i="0" dirty="0">
                <a:solidFill>
                  <a:srgbClr val="000000"/>
                </a:solidFill>
                <a:effectLst/>
                <a:latin typeface="Open Sans" panose="020B0606030504020204" pitchFamily="34" charset="0"/>
              </a:rPr>
              <a:t>The DHT11 is a basic, ultra low-cost digital temperature and humidity sensor. </a:t>
            </a:r>
          </a:p>
          <a:p>
            <a:pPr marL="285750" indent="-285750">
              <a:buFont typeface="Arial" panose="020B0604020202020204" pitchFamily="34" charset="0"/>
              <a:buChar char="•"/>
            </a:pPr>
            <a:r>
              <a:rPr lang="en-US" b="0" i="0" dirty="0">
                <a:solidFill>
                  <a:srgbClr val="000000"/>
                </a:solidFill>
                <a:effectLst/>
                <a:latin typeface="Open Sans" panose="020B0606030504020204" pitchFamily="34" charset="0"/>
              </a:rPr>
              <a:t>It uses a capacitive humidity sensor and a thermistor to measure the surrounding air, and spits out a digital signal on the data pin . </a:t>
            </a:r>
          </a:p>
          <a:p>
            <a:pPr marL="285750" indent="-285750">
              <a:buFont typeface="Arial" panose="020B0604020202020204" pitchFamily="34" charset="0"/>
              <a:buChar char="•"/>
            </a:pPr>
            <a:r>
              <a:rPr lang="en-US" b="0" i="0" dirty="0">
                <a:solidFill>
                  <a:srgbClr val="000000"/>
                </a:solidFill>
                <a:effectLst/>
                <a:latin typeface="Open Sans" panose="020B0606030504020204" pitchFamily="34" charset="0"/>
              </a:rPr>
              <a:t>Its fairly simple to use, but requires careful timing to grab data. You can get new data from it once every 2 seconds.</a:t>
            </a:r>
          </a:p>
          <a:p>
            <a:endParaRPr lang="en-US" dirty="0">
              <a:solidFill>
                <a:srgbClr val="000000"/>
              </a:solidFill>
              <a:latin typeface="Open Sans" panose="020B0606030504020204" pitchFamily="34" charset="0"/>
            </a:endParaRPr>
          </a:p>
          <a:p>
            <a:r>
              <a:rPr lang="en-US" u="sng" dirty="0">
                <a:solidFill>
                  <a:srgbClr val="000000"/>
                </a:solidFill>
                <a:latin typeface="Open Sans" panose="020B0606030504020204" pitchFamily="34" charset="0"/>
              </a:rPr>
              <a:t>APPLICATIONS</a:t>
            </a:r>
            <a:r>
              <a:rPr lang="en-US" dirty="0">
                <a:solidFill>
                  <a:srgbClr val="000000"/>
                </a:solidFill>
                <a:latin typeface="Open Sans" panose="020B0606030504020204" pitchFamily="34" charset="0"/>
              </a:rPr>
              <a:t>:</a:t>
            </a:r>
          </a:p>
          <a:p>
            <a:pPr marL="285750" indent="-285750">
              <a:buFont typeface="Arial" panose="020B0604020202020204" pitchFamily="34" charset="0"/>
              <a:buChar char="•"/>
            </a:pPr>
            <a:r>
              <a:rPr lang="en-US" dirty="0">
                <a:solidFill>
                  <a:srgbClr val="000000"/>
                </a:solidFill>
                <a:latin typeface="Open Sans" panose="020B0606030504020204" pitchFamily="34" charset="0"/>
              </a:rPr>
              <a:t>Used in Ventilation and Air Conditioning.</a:t>
            </a:r>
          </a:p>
          <a:p>
            <a:pPr marL="285750" indent="-285750">
              <a:buFont typeface="Arial" panose="020B0604020202020204" pitchFamily="34" charset="0"/>
              <a:buChar char="•"/>
            </a:pPr>
            <a:r>
              <a:rPr lang="en-US" dirty="0">
                <a:solidFill>
                  <a:srgbClr val="000000"/>
                </a:solidFill>
                <a:latin typeface="Open Sans" panose="020B0606030504020204" pitchFamily="34" charset="0"/>
              </a:rPr>
              <a:t>Home Automation Systems.</a:t>
            </a:r>
          </a:p>
          <a:p>
            <a:pPr marL="285750" indent="-285750">
              <a:buFont typeface="Arial" panose="020B0604020202020204" pitchFamily="34" charset="0"/>
              <a:buChar char="•"/>
            </a:pPr>
            <a:r>
              <a:rPr lang="en-US" dirty="0">
                <a:solidFill>
                  <a:srgbClr val="000000"/>
                </a:solidFill>
                <a:latin typeface="Open Sans" panose="020B0606030504020204" pitchFamily="34" charset="0"/>
              </a:rPr>
              <a:t>Weather Stations.</a:t>
            </a:r>
            <a:endParaRPr lang="en-IN" dirty="0"/>
          </a:p>
        </p:txBody>
      </p:sp>
      <p:sp>
        <p:nvSpPr>
          <p:cNvPr id="12" name="TextBox 11">
            <a:extLst>
              <a:ext uri="{FF2B5EF4-FFF2-40B4-BE49-F238E27FC236}">
                <a16:creationId xmlns:a16="http://schemas.microsoft.com/office/drawing/2014/main" id="{51E08352-4330-DA71-AA8F-41AEBAF7E579}"/>
              </a:ext>
            </a:extLst>
          </p:cNvPr>
          <p:cNvSpPr txBox="1"/>
          <p:nvPr/>
        </p:nvSpPr>
        <p:spPr>
          <a:xfrm>
            <a:off x="2275840" y="6385023"/>
            <a:ext cx="3078480" cy="307777"/>
          </a:xfrm>
          <a:prstGeom prst="rect">
            <a:avLst/>
          </a:prstGeom>
          <a:noFill/>
        </p:spPr>
        <p:txBody>
          <a:bodyPr wrap="square" rtlCol="0">
            <a:spAutoFit/>
          </a:bodyPr>
          <a:lstStyle/>
          <a:p>
            <a:r>
              <a:rPr lang="en-IN" sz="1400" dirty="0">
                <a:solidFill>
                  <a:schemeClr val="bg1">
                    <a:lumMod val="50000"/>
                  </a:schemeClr>
                </a:solidFill>
              </a:rPr>
              <a:t>: </a:t>
            </a:r>
            <a:r>
              <a:rPr lang="en-IN" sz="1400" dirty="0">
                <a:solidFill>
                  <a:schemeClr val="accent1"/>
                </a:solidFill>
              </a:rPr>
              <a:t>Taxi Fare Meter</a:t>
            </a:r>
          </a:p>
        </p:txBody>
      </p:sp>
    </p:spTree>
    <p:extLst>
      <p:ext uri="{BB962C8B-B14F-4D97-AF65-F5344CB8AC3E}">
        <p14:creationId xmlns:p14="http://schemas.microsoft.com/office/powerpoint/2010/main" val="13389954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9C5AA00-7D77-2D3D-D8A8-15EBBA8D65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97472" y="1951875"/>
            <a:ext cx="4069213" cy="2329179"/>
          </a:xfrm>
          <a:prstGeom prst="rect">
            <a:avLst/>
          </a:prstGeom>
        </p:spPr>
      </p:pic>
      <p:sp>
        <p:nvSpPr>
          <p:cNvPr id="7" name="TextBox 6">
            <a:extLst>
              <a:ext uri="{FF2B5EF4-FFF2-40B4-BE49-F238E27FC236}">
                <a16:creationId xmlns:a16="http://schemas.microsoft.com/office/drawing/2014/main" id="{CBE50CAF-52F9-255B-8C04-7A4AEC3ECDA1}"/>
              </a:ext>
            </a:extLst>
          </p:cNvPr>
          <p:cNvSpPr txBox="1"/>
          <p:nvPr/>
        </p:nvSpPr>
        <p:spPr>
          <a:xfrm>
            <a:off x="758534" y="598811"/>
            <a:ext cx="6109855" cy="692497"/>
          </a:xfrm>
          <a:prstGeom prst="rect">
            <a:avLst/>
          </a:prstGeom>
          <a:noFill/>
        </p:spPr>
        <p:txBody>
          <a:bodyPr wrap="square" rtlCol="0">
            <a:spAutoFit/>
          </a:bodyPr>
          <a:lstStyle/>
          <a:p>
            <a:r>
              <a:rPr lang="en-IN" sz="3900" dirty="0">
                <a:solidFill>
                  <a:schemeClr val="accent1"/>
                </a:solidFill>
              </a:rPr>
              <a:t>Block Diagram:</a:t>
            </a:r>
          </a:p>
        </p:txBody>
      </p:sp>
      <p:sp>
        <p:nvSpPr>
          <p:cNvPr id="8" name="TextBox 7">
            <a:extLst>
              <a:ext uri="{FF2B5EF4-FFF2-40B4-BE49-F238E27FC236}">
                <a16:creationId xmlns:a16="http://schemas.microsoft.com/office/drawing/2014/main" id="{C7F32666-E510-37D4-830A-9FC67BDE8079}"/>
              </a:ext>
            </a:extLst>
          </p:cNvPr>
          <p:cNvSpPr txBox="1"/>
          <p:nvPr/>
        </p:nvSpPr>
        <p:spPr>
          <a:xfrm>
            <a:off x="654626" y="1823802"/>
            <a:ext cx="6317673" cy="2585323"/>
          </a:xfrm>
          <a:prstGeom prst="rect">
            <a:avLst/>
          </a:prstGeom>
          <a:noFill/>
        </p:spPr>
        <p:txBody>
          <a:bodyPr wrap="square" rtlCol="0">
            <a:spAutoFit/>
          </a:bodyPr>
          <a:lstStyle/>
          <a:p>
            <a:pPr marL="285750" indent="-285750">
              <a:buFont typeface="Arial" panose="020B0604020202020204" pitchFamily="34" charset="0"/>
              <a:buChar char="•"/>
            </a:pPr>
            <a:r>
              <a:rPr lang="en-IN" dirty="0"/>
              <a:t>DHT11 Sensor has 3 Pins, namely VCC/VDD , GND and a data pin.</a:t>
            </a:r>
          </a:p>
          <a:p>
            <a:pPr marL="285750" indent="-285750">
              <a:buFont typeface="Arial" panose="020B0604020202020204" pitchFamily="34" charset="0"/>
              <a:buChar char="•"/>
            </a:pPr>
            <a:r>
              <a:rPr lang="en-IN" dirty="0"/>
              <a:t>The 1</a:t>
            </a:r>
            <a:r>
              <a:rPr lang="en-IN" baseline="30000" dirty="0"/>
              <a:t>st</a:t>
            </a:r>
            <a:r>
              <a:rPr lang="en-IN" dirty="0"/>
              <a:t> Pin is connected to the +5V of </a:t>
            </a:r>
            <a:r>
              <a:rPr lang="en-IN" dirty="0" err="1"/>
              <a:t>Vcc</a:t>
            </a:r>
            <a:r>
              <a:rPr lang="en-IN" dirty="0"/>
              <a:t> source.</a:t>
            </a:r>
          </a:p>
          <a:p>
            <a:pPr marL="285750" indent="-285750">
              <a:buFont typeface="Arial" panose="020B0604020202020204" pitchFamily="34" charset="0"/>
              <a:buChar char="•"/>
            </a:pPr>
            <a:r>
              <a:rPr lang="en-IN" dirty="0"/>
              <a:t>3</a:t>
            </a:r>
            <a:r>
              <a:rPr lang="en-IN" baseline="30000" dirty="0"/>
              <a:t>rd</a:t>
            </a:r>
            <a:r>
              <a:rPr lang="en-IN" dirty="0"/>
              <a:t> Pin is connected to </a:t>
            </a:r>
            <a:r>
              <a:rPr lang="en-IN" dirty="0" err="1"/>
              <a:t>Gnd</a:t>
            </a:r>
            <a:r>
              <a:rPr lang="en-IN" dirty="0"/>
              <a:t> of power source.</a:t>
            </a:r>
          </a:p>
          <a:p>
            <a:pPr marL="285750" indent="-285750">
              <a:buFont typeface="Arial" panose="020B0604020202020204" pitchFamily="34" charset="0"/>
              <a:buChar char="•"/>
            </a:pPr>
            <a:r>
              <a:rPr lang="en-IN" dirty="0"/>
              <a:t>Here in our circuit we use 2</a:t>
            </a:r>
            <a:r>
              <a:rPr lang="en-IN" baseline="30000" dirty="0"/>
              <a:t>nd</a:t>
            </a:r>
            <a:r>
              <a:rPr lang="en-IN" dirty="0"/>
              <a:t> Pin, </a:t>
            </a:r>
            <a:r>
              <a:rPr lang="en-IN" dirty="0" err="1"/>
              <a:t>i.e</a:t>
            </a:r>
            <a:r>
              <a:rPr lang="en-IN" dirty="0"/>
              <a:t> Data pin is connected to the  Data pin 13 of Arduino.</a:t>
            </a:r>
          </a:p>
          <a:p>
            <a:pPr marL="285750" indent="-285750">
              <a:buFont typeface="Arial" panose="020B0604020202020204" pitchFamily="34" charset="0"/>
              <a:buChar char="•"/>
            </a:pPr>
            <a:r>
              <a:rPr lang="en-IN" dirty="0"/>
              <a:t>Our Arduino Board has a built in Processor widely called as ATMEGA 328P. Hence the Data pin of DHT11  is connected to the Processor.</a:t>
            </a:r>
          </a:p>
        </p:txBody>
      </p:sp>
      <p:sp>
        <p:nvSpPr>
          <p:cNvPr id="11" name="TextBox 10">
            <a:extLst>
              <a:ext uri="{FF2B5EF4-FFF2-40B4-BE49-F238E27FC236}">
                <a16:creationId xmlns:a16="http://schemas.microsoft.com/office/drawing/2014/main" id="{AC9D9387-8C48-C6FD-9FDB-43939105FD36}"/>
              </a:ext>
            </a:extLst>
          </p:cNvPr>
          <p:cNvSpPr txBox="1"/>
          <p:nvPr/>
        </p:nvSpPr>
        <p:spPr>
          <a:xfrm>
            <a:off x="2275840" y="6385023"/>
            <a:ext cx="3078480" cy="307777"/>
          </a:xfrm>
          <a:prstGeom prst="rect">
            <a:avLst/>
          </a:prstGeom>
          <a:noFill/>
        </p:spPr>
        <p:txBody>
          <a:bodyPr wrap="square" rtlCol="0">
            <a:spAutoFit/>
          </a:bodyPr>
          <a:lstStyle/>
          <a:p>
            <a:r>
              <a:rPr lang="en-IN" sz="1400" dirty="0">
                <a:solidFill>
                  <a:schemeClr val="bg1">
                    <a:lumMod val="50000"/>
                  </a:schemeClr>
                </a:solidFill>
              </a:rPr>
              <a:t>: </a:t>
            </a:r>
            <a:r>
              <a:rPr lang="en-IN" sz="1400" dirty="0">
                <a:solidFill>
                  <a:schemeClr val="accent1"/>
                </a:solidFill>
              </a:rPr>
              <a:t>Taxi Fare Meter</a:t>
            </a:r>
          </a:p>
        </p:txBody>
      </p:sp>
    </p:spTree>
    <p:extLst>
      <p:ext uri="{BB962C8B-B14F-4D97-AF65-F5344CB8AC3E}">
        <p14:creationId xmlns:p14="http://schemas.microsoft.com/office/powerpoint/2010/main" val="36236200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15DD20A-5232-C874-8843-35DE55AA22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27390" y="1051386"/>
            <a:ext cx="4342968" cy="3903174"/>
          </a:xfrm>
          <a:prstGeom prst="rect">
            <a:avLst/>
          </a:prstGeom>
        </p:spPr>
      </p:pic>
      <p:sp>
        <p:nvSpPr>
          <p:cNvPr id="5" name="Slide Number Placeholder 4">
            <a:extLst>
              <a:ext uri="{FF2B5EF4-FFF2-40B4-BE49-F238E27FC236}">
                <a16:creationId xmlns:a16="http://schemas.microsoft.com/office/drawing/2014/main" id="{8305BE91-12B4-0B75-4846-A5BAC1F411B0}"/>
              </a:ext>
            </a:extLst>
          </p:cNvPr>
          <p:cNvSpPr>
            <a:spLocks noGrp="1"/>
          </p:cNvSpPr>
          <p:nvPr>
            <p:ph type="sldNum" sz="quarter" idx="12"/>
          </p:nvPr>
        </p:nvSpPr>
        <p:spPr/>
        <p:txBody>
          <a:bodyPr/>
          <a:lstStyle/>
          <a:p>
            <a:fld id="{146C32E6-860C-4316-9F0D-1C0CA24BD43E}" type="slidenum">
              <a:rPr lang="en-US" smtClean="0"/>
              <a:t>12</a:t>
            </a:fld>
            <a:endParaRPr lang="en-US"/>
          </a:p>
        </p:txBody>
      </p:sp>
      <p:sp>
        <p:nvSpPr>
          <p:cNvPr id="6" name="Title 3">
            <a:extLst>
              <a:ext uri="{FF2B5EF4-FFF2-40B4-BE49-F238E27FC236}">
                <a16:creationId xmlns:a16="http://schemas.microsoft.com/office/drawing/2014/main" id="{26B9C477-8775-2967-E0E2-C5DDE8DC1DB5}"/>
              </a:ext>
            </a:extLst>
          </p:cNvPr>
          <p:cNvSpPr>
            <a:spLocks noGrp="1"/>
          </p:cNvSpPr>
          <p:nvPr>
            <p:ph type="title"/>
          </p:nvPr>
        </p:nvSpPr>
        <p:spPr>
          <a:xfrm>
            <a:off x="670214" y="426026"/>
            <a:ext cx="4265468" cy="633845"/>
          </a:xfrm>
        </p:spPr>
        <p:txBody>
          <a:bodyPr>
            <a:normAutofit fontScale="90000"/>
          </a:bodyPr>
          <a:lstStyle/>
          <a:p>
            <a:r>
              <a:rPr lang="es-UY" sz="4000" dirty="0">
                <a:solidFill>
                  <a:schemeClr val="accent1"/>
                </a:solidFill>
                <a:latin typeface="Open Sans" panose="020B0606030504020204" pitchFamily="34" charset="0"/>
                <a:ea typeface="Open Sans" panose="020B0606030504020204" pitchFamily="34" charset="0"/>
                <a:cs typeface="Open Sans" panose="020B0606030504020204" pitchFamily="34" charset="0"/>
              </a:rPr>
              <a:t>LCD </a:t>
            </a:r>
            <a:r>
              <a:rPr lang="es-UY" sz="4000" dirty="0" err="1">
                <a:solidFill>
                  <a:schemeClr val="accent1"/>
                </a:solidFill>
                <a:latin typeface="Open Sans" panose="020B0606030504020204" pitchFamily="34" charset="0"/>
                <a:ea typeface="Open Sans" panose="020B0606030504020204" pitchFamily="34" charset="0"/>
                <a:cs typeface="Open Sans" panose="020B0606030504020204" pitchFamily="34" charset="0"/>
              </a:rPr>
              <a:t>Display</a:t>
            </a:r>
            <a:r>
              <a:rPr lang="es-UY" sz="4000" dirty="0">
                <a:solidFill>
                  <a:schemeClr val="accent1"/>
                </a:solidFill>
                <a:latin typeface="Open Sans" panose="020B0606030504020204" pitchFamily="34" charset="0"/>
                <a:ea typeface="Open Sans" panose="020B0606030504020204" pitchFamily="34" charset="0"/>
                <a:cs typeface="Open Sans" panose="020B0606030504020204" pitchFamily="34" charset="0"/>
              </a:rPr>
              <a:t>:</a:t>
            </a:r>
          </a:p>
        </p:txBody>
      </p:sp>
      <p:sp>
        <p:nvSpPr>
          <p:cNvPr id="2" name="TextBox 1">
            <a:extLst>
              <a:ext uri="{FF2B5EF4-FFF2-40B4-BE49-F238E27FC236}">
                <a16:creationId xmlns:a16="http://schemas.microsoft.com/office/drawing/2014/main" id="{E2B306C2-6CD2-DCDF-30E3-C39A47150BEC}"/>
              </a:ext>
            </a:extLst>
          </p:cNvPr>
          <p:cNvSpPr txBox="1"/>
          <p:nvPr/>
        </p:nvSpPr>
        <p:spPr>
          <a:xfrm>
            <a:off x="670214" y="1278082"/>
            <a:ext cx="6696941" cy="4524315"/>
          </a:xfrm>
          <a:prstGeom prst="rect">
            <a:avLst/>
          </a:prstGeom>
          <a:noFill/>
        </p:spPr>
        <p:txBody>
          <a:bodyPr wrap="square" rtlCol="0">
            <a:spAutoFit/>
          </a:bodyPr>
          <a:lstStyle/>
          <a:p>
            <a:pPr marL="285750" indent="-285750">
              <a:buFont typeface="Arial" panose="020B0604020202020204" pitchFamily="34" charset="0"/>
              <a:buChar char="•"/>
            </a:pPr>
            <a:r>
              <a:rPr lang="en-US" b="0" i="0" dirty="0">
                <a:solidFill>
                  <a:srgbClr val="212529"/>
                </a:solidFill>
                <a:effectLst/>
                <a:latin typeface="-apple-system"/>
              </a:rPr>
              <a:t>An LCD (Liquid Crystal Display) screen is an electronic display module and has a wide range of applications. A 16x2 LCD means it can display 16 characters per line and there are 2 such lines. In this LCD each character is displayed in 5x7 pixel matrix. The 16 x 2 intelligent alphanumeric dot matrix display is capable of displaying 224 different characters and symbols. This LCD has two registers, namely, Command and Data.</a:t>
            </a:r>
          </a:p>
          <a:p>
            <a:pPr marL="285750" indent="-285750">
              <a:buFont typeface="Arial" panose="020B0604020202020204" pitchFamily="34" charset="0"/>
              <a:buChar char="•"/>
            </a:pPr>
            <a:r>
              <a:rPr lang="en-US" b="0" i="0" dirty="0">
                <a:solidFill>
                  <a:srgbClr val="212529"/>
                </a:solidFill>
                <a:effectLst/>
                <a:latin typeface="-apple-system"/>
              </a:rPr>
              <a:t>Command register stores various commands given to the display. Data register stores data to be displayed. The process of controlling the display involves putting the data that form the image of what you want to display into the data registers, then putting instructions in the instruction register. </a:t>
            </a:r>
          </a:p>
          <a:p>
            <a:pPr marL="285750" indent="-285750">
              <a:buFont typeface="Arial" panose="020B0604020202020204" pitchFamily="34" charset="0"/>
              <a:buChar char="•"/>
            </a:pPr>
            <a:r>
              <a:rPr lang="en-US" b="0" i="0" dirty="0">
                <a:solidFill>
                  <a:srgbClr val="212529"/>
                </a:solidFill>
                <a:effectLst/>
                <a:latin typeface="-apple-system"/>
              </a:rPr>
              <a:t>In your </a:t>
            </a:r>
            <a:r>
              <a:rPr lang="en-US" dirty="0">
                <a:solidFill>
                  <a:srgbClr val="212529"/>
                </a:solidFill>
                <a:latin typeface="-apple-system"/>
              </a:rPr>
              <a:t>A</a:t>
            </a:r>
            <a:r>
              <a:rPr lang="en-US" b="0" i="0" dirty="0">
                <a:solidFill>
                  <a:srgbClr val="212529"/>
                </a:solidFill>
                <a:effectLst/>
                <a:latin typeface="-apple-system"/>
              </a:rPr>
              <a:t>rduino project Liquid Crystal Library simplifies this for you so you don't need to know the low-level instructions. Contrast of the display can be adjusted by adjusting the potentiometer to be connected across V0 pin.</a:t>
            </a:r>
            <a:endParaRPr lang="en-IN" dirty="0"/>
          </a:p>
        </p:txBody>
      </p:sp>
      <p:sp>
        <p:nvSpPr>
          <p:cNvPr id="10" name="TextBox 9">
            <a:extLst>
              <a:ext uri="{FF2B5EF4-FFF2-40B4-BE49-F238E27FC236}">
                <a16:creationId xmlns:a16="http://schemas.microsoft.com/office/drawing/2014/main" id="{272CFED1-B3C2-1831-4B61-6113295CC959}"/>
              </a:ext>
            </a:extLst>
          </p:cNvPr>
          <p:cNvSpPr txBox="1"/>
          <p:nvPr/>
        </p:nvSpPr>
        <p:spPr>
          <a:xfrm>
            <a:off x="2275840" y="6385023"/>
            <a:ext cx="3078480" cy="307777"/>
          </a:xfrm>
          <a:prstGeom prst="rect">
            <a:avLst/>
          </a:prstGeom>
          <a:noFill/>
        </p:spPr>
        <p:txBody>
          <a:bodyPr wrap="square" rtlCol="0">
            <a:spAutoFit/>
          </a:bodyPr>
          <a:lstStyle/>
          <a:p>
            <a:r>
              <a:rPr lang="en-IN" sz="1400" dirty="0">
                <a:solidFill>
                  <a:schemeClr val="bg1">
                    <a:lumMod val="50000"/>
                  </a:schemeClr>
                </a:solidFill>
              </a:rPr>
              <a:t>: </a:t>
            </a:r>
            <a:r>
              <a:rPr lang="en-IN" sz="1400" dirty="0">
                <a:solidFill>
                  <a:schemeClr val="accent1"/>
                </a:solidFill>
              </a:rPr>
              <a:t>Taxi Fare Meter</a:t>
            </a:r>
          </a:p>
        </p:txBody>
      </p:sp>
    </p:spTree>
    <p:extLst>
      <p:ext uri="{BB962C8B-B14F-4D97-AF65-F5344CB8AC3E}">
        <p14:creationId xmlns:p14="http://schemas.microsoft.com/office/powerpoint/2010/main" val="4683881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55C650A-3F79-532A-2CC8-03DEB24D70AD}"/>
              </a:ext>
            </a:extLst>
          </p:cNvPr>
          <p:cNvSpPr>
            <a:spLocks noGrp="1"/>
          </p:cNvSpPr>
          <p:nvPr>
            <p:ph type="sldNum" sz="quarter" idx="12"/>
          </p:nvPr>
        </p:nvSpPr>
        <p:spPr/>
        <p:txBody>
          <a:bodyPr/>
          <a:lstStyle/>
          <a:p>
            <a:fld id="{146C32E6-860C-4316-9F0D-1C0CA24BD43E}" type="slidenum">
              <a:rPr lang="en-US" smtClean="0"/>
              <a:t>13</a:t>
            </a:fld>
            <a:endParaRPr lang="en-US"/>
          </a:p>
        </p:txBody>
      </p:sp>
      <p:pic>
        <p:nvPicPr>
          <p:cNvPr id="6" name="Picture 5">
            <a:extLst>
              <a:ext uri="{FF2B5EF4-FFF2-40B4-BE49-F238E27FC236}">
                <a16:creationId xmlns:a16="http://schemas.microsoft.com/office/drawing/2014/main" id="{0A10B34E-D50D-D513-EF7A-27523B16B5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7532891" y="2207830"/>
            <a:ext cx="4991661" cy="2650157"/>
          </a:xfrm>
          <a:prstGeom prst="rect">
            <a:avLst/>
          </a:prstGeom>
        </p:spPr>
      </p:pic>
      <p:sp>
        <p:nvSpPr>
          <p:cNvPr id="2" name="TextBox 1">
            <a:extLst>
              <a:ext uri="{FF2B5EF4-FFF2-40B4-BE49-F238E27FC236}">
                <a16:creationId xmlns:a16="http://schemas.microsoft.com/office/drawing/2014/main" id="{65825958-85CC-5DB2-6CA4-932055123864}"/>
              </a:ext>
            </a:extLst>
          </p:cNvPr>
          <p:cNvSpPr txBox="1"/>
          <p:nvPr/>
        </p:nvSpPr>
        <p:spPr>
          <a:xfrm>
            <a:off x="758536" y="354971"/>
            <a:ext cx="6109855" cy="692497"/>
          </a:xfrm>
          <a:prstGeom prst="rect">
            <a:avLst/>
          </a:prstGeom>
          <a:noFill/>
        </p:spPr>
        <p:txBody>
          <a:bodyPr wrap="square" rtlCol="0">
            <a:spAutoFit/>
          </a:bodyPr>
          <a:lstStyle/>
          <a:p>
            <a:r>
              <a:rPr lang="en-IN" sz="3900" dirty="0">
                <a:solidFill>
                  <a:schemeClr val="accent1"/>
                </a:solidFill>
              </a:rPr>
              <a:t>Block Diagram:</a:t>
            </a:r>
          </a:p>
        </p:txBody>
      </p:sp>
      <p:sp>
        <p:nvSpPr>
          <p:cNvPr id="3" name="TextBox 2">
            <a:extLst>
              <a:ext uri="{FF2B5EF4-FFF2-40B4-BE49-F238E27FC236}">
                <a16:creationId xmlns:a16="http://schemas.microsoft.com/office/drawing/2014/main" id="{A5EAEDB7-4B26-660B-0777-1CA034FD2125}"/>
              </a:ext>
            </a:extLst>
          </p:cNvPr>
          <p:cNvSpPr txBox="1"/>
          <p:nvPr/>
        </p:nvSpPr>
        <p:spPr>
          <a:xfrm>
            <a:off x="494825" y="1720840"/>
            <a:ext cx="8208818" cy="3416320"/>
          </a:xfrm>
          <a:prstGeom prst="rect">
            <a:avLst/>
          </a:prstGeom>
          <a:noFill/>
        </p:spPr>
        <p:txBody>
          <a:bodyPr wrap="square" rtlCol="0">
            <a:spAutoFit/>
          </a:bodyPr>
          <a:lstStyle/>
          <a:p>
            <a:pPr marL="285750" indent="-285750">
              <a:buFont typeface="Arial" panose="020B0604020202020204" pitchFamily="34" charset="0"/>
              <a:buChar char="•"/>
            </a:pPr>
            <a:r>
              <a:rPr lang="en-IN" dirty="0"/>
              <a:t>PIN1:VSS- This is a Ground Pin of LCD which is connected to the power source.</a:t>
            </a:r>
          </a:p>
          <a:p>
            <a:pPr marL="285750" indent="-285750">
              <a:buFont typeface="Arial" panose="020B0604020202020204" pitchFamily="34" charset="0"/>
              <a:buChar char="•"/>
            </a:pPr>
            <a:r>
              <a:rPr lang="en-IN" dirty="0"/>
              <a:t>PIN2:VDD- This is Supply voltage pin of LCD connected to power source.</a:t>
            </a:r>
          </a:p>
          <a:p>
            <a:pPr marL="285750" indent="-285750">
              <a:buFont typeface="Arial" panose="020B0604020202020204" pitchFamily="34" charset="0"/>
              <a:buChar char="•"/>
            </a:pPr>
            <a:r>
              <a:rPr lang="en-IN" dirty="0"/>
              <a:t>PIN3:V0- It is the pin used to adjust the contrast of LCD display.</a:t>
            </a:r>
          </a:p>
          <a:p>
            <a:pPr marL="285750" indent="-285750">
              <a:buFont typeface="Arial" panose="020B0604020202020204" pitchFamily="34" charset="0"/>
              <a:buChar char="•"/>
            </a:pPr>
            <a:r>
              <a:rPr lang="en-IN" dirty="0"/>
              <a:t>PIN4:RS- This pin is Register Select, which is used to toggle between command or data register.</a:t>
            </a:r>
          </a:p>
          <a:p>
            <a:pPr marL="285750" indent="-285750">
              <a:buFont typeface="Arial" panose="020B0604020202020204" pitchFamily="34" charset="0"/>
              <a:buChar char="•"/>
            </a:pPr>
            <a:r>
              <a:rPr lang="en-IN" dirty="0"/>
              <a:t>PIN5:R/W- This pin </a:t>
            </a:r>
            <a:r>
              <a:rPr lang="en-US" dirty="0">
                <a:solidFill>
                  <a:srgbClr val="121212"/>
                </a:solidFill>
                <a:latin typeface="Lato" panose="020B0604020202020204" pitchFamily="34" charset="0"/>
              </a:rPr>
              <a:t>t</a:t>
            </a:r>
            <a:r>
              <a:rPr lang="en-US" b="0" i="0" dirty="0">
                <a:solidFill>
                  <a:srgbClr val="121212"/>
                </a:solidFill>
                <a:effectLst/>
                <a:latin typeface="Lato" panose="020B0604020202020204" pitchFamily="34" charset="0"/>
              </a:rPr>
              <a:t>oggles the LCD between Read/Write Operation.</a:t>
            </a:r>
            <a:endParaRPr lang="en-IN" dirty="0"/>
          </a:p>
          <a:p>
            <a:pPr marL="285750" indent="-285750">
              <a:buFont typeface="Arial" panose="020B0604020202020204" pitchFamily="34" charset="0"/>
              <a:buChar char="•"/>
            </a:pPr>
            <a:r>
              <a:rPr lang="en-IN" dirty="0"/>
              <a:t>PIN6:E- This pin must be held high to perform read or write operation.</a:t>
            </a:r>
          </a:p>
          <a:p>
            <a:pPr marL="285750" indent="-285750">
              <a:buFont typeface="Arial" panose="020B0604020202020204" pitchFamily="34" charset="0"/>
              <a:buChar char="•"/>
            </a:pPr>
            <a:r>
              <a:rPr lang="en-IN" dirty="0"/>
              <a:t>PIN7-14: These pins are data/command pin because these are used to send data/command to LCD.</a:t>
            </a:r>
          </a:p>
          <a:p>
            <a:pPr marL="285750" indent="-285750">
              <a:buFont typeface="Arial" panose="020B0604020202020204" pitchFamily="34" charset="0"/>
              <a:buChar char="•"/>
            </a:pPr>
            <a:r>
              <a:rPr lang="en-IN" dirty="0"/>
              <a:t>PIN15:LED+ This pin is used to do operation to illuminate LCD.</a:t>
            </a:r>
          </a:p>
          <a:p>
            <a:pPr marL="285750" indent="-285750">
              <a:buFont typeface="Arial" panose="020B0604020202020204" pitchFamily="34" charset="0"/>
              <a:buChar char="•"/>
            </a:pPr>
            <a:r>
              <a:rPr lang="en-IN" dirty="0"/>
              <a:t>PIN16:LED- This pin is used to do operation to illuminate LCD connected with GND.</a:t>
            </a:r>
          </a:p>
          <a:p>
            <a:endParaRPr lang="en-IN" dirty="0"/>
          </a:p>
        </p:txBody>
      </p:sp>
      <p:sp>
        <p:nvSpPr>
          <p:cNvPr id="10" name="TextBox 9">
            <a:extLst>
              <a:ext uri="{FF2B5EF4-FFF2-40B4-BE49-F238E27FC236}">
                <a16:creationId xmlns:a16="http://schemas.microsoft.com/office/drawing/2014/main" id="{13F157D7-E4E1-E70D-8018-1264B4A1229B}"/>
              </a:ext>
            </a:extLst>
          </p:cNvPr>
          <p:cNvSpPr txBox="1"/>
          <p:nvPr/>
        </p:nvSpPr>
        <p:spPr>
          <a:xfrm>
            <a:off x="2275840" y="6385023"/>
            <a:ext cx="3078480" cy="307777"/>
          </a:xfrm>
          <a:prstGeom prst="rect">
            <a:avLst/>
          </a:prstGeom>
          <a:noFill/>
        </p:spPr>
        <p:txBody>
          <a:bodyPr wrap="square" rtlCol="0">
            <a:spAutoFit/>
          </a:bodyPr>
          <a:lstStyle/>
          <a:p>
            <a:r>
              <a:rPr lang="en-IN" sz="1400" dirty="0">
                <a:solidFill>
                  <a:schemeClr val="bg1">
                    <a:lumMod val="50000"/>
                  </a:schemeClr>
                </a:solidFill>
              </a:rPr>
              <a:t>: </a:t>
            </a:r>
            <a:r>
              <a:rPr lang="en-IN" sz="1400" dirty="0">
                <a:solidFill>
                  <a:schemeClr val="accent1"/>
                </a:solidFill>
              </a:rPr>
              <a:t>Taxi Fare Meter</a:t>
            </a:r>
          </a:p>
        </p:txBody>
      </p:sp>
    </p:spTree>
    <p:extLst>
      <p:ext uri="{BB962C8B-B14F-4D97-AF65-F5344CB8AC3E}">
        <p14:creationId xmlns:p14="http://schemas.microsoft.com/office/powerpoint/2010/main" val="12722652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E53F474-A480-DF21-DAA7-E966E76F6F6B}"/>
              </a:ext>
            </a:extLst>
          </p:cNvPr>
          <p:cNvSpPr txBox="1"/>
          <p:nvPr/>
        </p:nvSpPr>
        <p:spPr>
          <a:xfrm>
            <a:off x="758536" y="354971"/>
            <a:ext cx="6109855" cy="692497"/>
          </a:xfrm>
          <a:prstGeom prst="rect">
            <a:avLst/>
          </a:prstGeom>
          <a:noFill/>
        </p:spPr>
        <p:txBody>
          <a:bodyPr wrap="square" rtlCol="0">
            <a:spAutoFit/>
          </a:bodyPr>
          <a:lstStyle/>
          <a:p>
            <a:r>
              <a:rPr lang="en-IN" sz="3900" dirty="0">
                <a:solidFill>
                  <a:schemeClr val="accent1"/>
                </a:solidFill>
              </a:rPr>
              <a:t>Other Components:</a:t>
            </a:r>
          </a:p>
        </p:txBody>
      </p:sp>
      <p:pic>
        <p:nvPicPr>
          <p:cNvPr id="8" name="Picture 7">
            <a:extLst>
              <a:ext uri="{FF2B5EF4-FFF2-40B4-BE49-F238E27FC236}">
                <a16:creationId xmlns:a16="http://schemas.microsoft.com/office/drawing/2014/main" id="{EC23F271-A3A7-1CBD-9F53-70114142CF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43837" y="1404937"/>
            <a:ext cx="4048125" cy="4048125"/>
          </a:xfrm>
          <a:prstGeom prst="rect">
            <a:avLst/>
          </a:prstGeom>
        </p:spPr>
      </p:pic>
      <p:sp>
        <p:nvSpPr>
          <p:cNvPr id="9" name="TextBox 8">
            <a:extLst>
              <a:ext uri="{FF2B5EF4-FFF2-40B4-BE49-F238E27FC236}">
                <a16:creationId xmlns:a16="http://schemas.microsoft.com/office/drawing/2014/main" id="{45ABF29E-3BD8-B183-57CE-DA380BBFF917}"/>
              </a:ext>
            </a:extLst>
          </p:cNvPr>
          <p:cNvSpPr txBox="1"/>
          <p:nvPr/>
        </p:nvSpPr>
        <p:spPr>
          <a:xfrm>
            <a:off x="9119753" y="5453062"/>
            <a:ext cx="1496291" cy="369332"/>
          </a:xfrm>
          <a:prstGeom prst="rect">
            <a:avLst/>
          </a:prstGeom>
          <a:noFill/>
        </p:spPr>
        <p:txBody>
          <a:bodyPr wrap="square" rtlCol="0">
            <a:spAutoFit/>
          </a:bodyPr>
          <a:lstStyle/>
          <a:p>
            <a:r>
              <a:rPr lang="en-IN" dirty="0"/>
              <a:t>BREADBOARD</a:t>
            </a:r>
          </a:p>
        </p:txBody>
      </p:sp>
      <p:sp>
        <p:nvSpPr>
          <p:cNvPr id="10" name="TextBox 9">
            <a:extLst>
              <a:ext uri="{FF2B5EF4-FFF2-40B4-BE49-F238E27FC236}">
                <a16:creationId xmlns:a16="http://schemas.microsoft.com/office/drawing/2014/main" id="{898FBD5A-2FFA-63CD-4294-728E34BBBAE1}"/>
              </a:ext>
            </a:extLst>
          </p:cNvPr>
          <p:cNvSpPr txBox="1"/>
          <p:nvPr/>
        </p:nvSpPr>
        <p:spPr>
          <a:xfrm>
            <a:off x="758536" y="1558636"/>
            <a:ext cx="7284028" cy="3416320"/>
          </a:xfrm>
          <a:prstGeom prst="rect">
            <a:avLst/>
          </a:prstGeom>
          <a:noFill/>
        </p:spPr>
        <p:txBody>
          <a:bodyPr wrap="square" rtlCol="0">
            <a:spAutoFit/>
          </a:bodyPr>
          <a:lstStyle/>
          <a:p>
            <a:pPr marL="285750" indent="-285750" algn="l">
              <a:buFont typeface="Arial" panose="020B0604020202020204" pitchFamily="34" charset="0"/>
              <a:buChar char="•"/>
            </a:pPr>
            <a:r>
              <a:rPr lang="en-US" b="0" i="0" dirty="0">
                <a:solidFill>
                  <a:srgbClr val="2E2E2E"/>
                </a:solidFill>
                <a:effectLst/>
                <a:latin typeface="Arial" panose="020B0604020202020204" pitchFamily="34" charset="0"/>
                <a:cs typeface="Arial" panose="020B0604020202020204" pitchFamily="34" charset="0"/>
              </a:rPr>
              <a:t>Breadboard (plugboard) has sets of miniature sockets laid out on a 0.1 inch grid which will accept the manual insertion of component leads and tinned copper wire (TCW) links .</a:t>
            </a:r>
          </a:p>
          <a:p>
            <a:pPr marL="285750" indent="-285750" algn="l">
              <a:buFont typeface="Arial" panose="020B0604020202020204" pitchFamily="34" charset="0"/>
              <a:buChar char="•"/>
            </a:pPr>
            <a:r>
              <a:rPr lang="en-US" b="0" i="0" dirty="0">
                <a:solidFill>
                  <a:srgbClr val="2E2E2E"/>
                </a:solidFill>
                <a:effectLst/>
                <a:latin typeface="Arial" panose="020B0604020202020204" pitchFamily="34" charset="0"/>
                <a:cs typeface="Arial" panose="020B0604020202020204" pitchFamily="34" charset="0"/>
              </a:rPr>
              <a:t>It has rows of contacts interconnected in groups placed either side of the </a:t>
            </a:r>
            <a:r>
              <a:rPr lang="en-US" dirty="0">
                <a:solidFill>
                  <a:srgbClr val="2E2E2E"/>
                </a:solidFill>
                <a:latin typeface="Arial" panose="020B0604020202020204" pitchFamily="34" charset="0"/>
                <a:cs typeface="Arial" panose="020B0604020202020204" pitchFamily="34" charset="0"/>
              </a:rPr>
              <a:t>center line</a:t>
            </a:r>
            <a:r>
              <a:rPr lang="en-US" b="0" i="0" dirty="0">
                <a:solidFill>
                  <a:srgbClr val="2E2E2E"/>
                </a:solidFill>
                <a:effectLst/>
                <a:latin typeface="Arial" panose="020B0604020202020204" pitchFamily="34" charset="0"/>
                <a:cs typeface="Arial" panose="020B0604020202020204" pitchFamily="34" charset="0"/>
              </a:rPr>
              <a:t> of the board, where the integrated circuits (ICs) are inserted, giving multiple contacts on each IC pin. </a:t>
            </a:r>
          </a:p>
          <a:p>
            <a:pPr marL="285750" indent="-285750" algn="l">
              <a:buFont typeface="Arial" panose="020B0604020202020204" pitchFamily="34" charset="0"/>
              <a:buChar char="•"/>
            </a:pPr>
            <a:r>
              <a:rPr lang="en-US" b="0" i="0" dirty="0">
                <a:solidFill>
                  <a:srgbClr val="2E2E2E"/>
                </a:solidFill>
                <a:effectLst/>
                <a:latin typeface="Arial" panose="020B0604020202020204" pitchFamily="34" charset="0"/>
                <a:cs typeface="Arial" panose="020B0604020202020204" pitchFamily="34" charset="0"/>
              </a:rPr>
              <a:t>At each side of the board, there are long rows of common contacts, which are used for the power supplies. Some types of breadboard are supplied in blocks that link together to accommodate larger circuits, or are mounted on a base with built-in power supplies.</a:t>
            </a:r>
          </a:p>
          <a:p>
            <a:pPr marL="285750" indent="-285750" algn="l">
              <a:buFont typeface="Arial" panose="020B0604020202020204" pitchFamily="34" charset="0"/>
              <a:buChar char="•"/>
            </a:pPr>
            <a:r>
              <a:rPr lang="en-US" b="0" i="0" dirty="0">
                <a:solidFill>
                  <a:srgbClr val="2E2E2E"/>
                </a:solidFill>
                <a:effectLst/>
                <a:latin typeface="Arial" panose="020B0604020202020204" pitchFamily="34" charset="0"/>
                <a:cs typeface="Arial" panose="020B0604020202020204" pitchFamily="34" charset="0"/>
              </a:rPr>
              <a:t>Breadboard circuits can be built quickly, with no special tools required, other than a supply of insulated wire and wire cutters.</a:t>
            </a:r>
          </a:p>
        </p:txBody>
      </p:sp>
      <p:sp>
        <p:nvSpPr>
          <p:cNvPr id="12" name="TextBox 11">
            <a:extLst>
              <a:ext uri="{FF2B5EF4-FFF2-40B4-BE49-F238E27FC236}">
                <a16:creationId xmlns:a16="http://schemas.microsoft.com/office/drawing/2014/main" id="{7E4E0051-FAEC-F12C-5FC7-3989719B1551}"/>
              </a:ext>
            </a:extLst>
          </p:cNvPr>
          <p:cNvSpPr txBox="1"/>
          <p:nvPr/>
        </p:nvSpPr>
        <p:spPr>
          <a:xfrm>
            <a:off x="2275840" y="6385023"/>
            <a:ext cx="3078480" cy="307777"/>
          </a:xfrm>
          <a:prstGeom prst="rect">
            <a:avLst/>
          </a:prstGeom>
          <a:noFill/>
        </p:spPr>
        <p:txBody>
          <a:bodyPr wrap="square" rtlCol="0">
            <a:spAutoFit/>
          </a:bodyPr>
          <a:lstStyle/>
          <a:p>
            <a:r>
              <a:rPr lang="en-IN" sz="1400" dirty="0">
                <a:solidFill>
                  <a:schemeClr val="bg1">
                    <a:lumMod val="50000"/>
                  </a:schemeClr>
                </a:solidFill>
              </a:rPr>
              <a:t>: </a:t>
            </a:r>
            <a:r>
              <a:rPr lang="en-IN" sz="1400" dirty="0">
                <a:solidFill>
                  <a:schemeClr val="accent1"/>
                </a:solidFill>
              </a:rPr>
              <a:t>Taxi Fare Meter</a:t>
            </a:r>
          </a:p>
        </p:txBody>
      </p:sp>
    </p:spTree>
    <p:extLst>
      <p:ext uri="{BB962C8B-B14F-4D97-AF65-F5344CB8AC3E}">
        <p14:creationId xmlns:p14="http://schemas.microsoft.com/office/powerpoint/2010/main" val="35615453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8EFD94B-3819-7331-F6CB-77A97A2B0EE6}"/>
              </a:ext>
            </a:extLst>
          </p:cNvPr>
          <p:cNvSpPr txBox="1"/>
          <p:nvPr/>
        </p:nvSpPr>
        <p:spPr>
          <a:xfrm>
            <a:off x="779318" y="477982"/>
            <a:ext cx="7159337" cy="692497"/>
          </a:xfrm>
          <a:prstGeom prst="rect">
            <a:avLst/>
          </a:prstGeom>
          <a:noFill/>
        </p:spPr>
        <p:txBody>
          <a:bodyPr wrap="square" rtlCol="0">
            <a:spAutoFit/>
          </a:bodyPr>
          <a:lstStyle/>
          <a:p>
            <a:r>
              <a:rPr lang="en-IN" sz="3900" dirty="0">
                <a:solidFill>
                  <a:schemeClr val="accent1"/>
                </a:solidFill>
              </a:rPr>
              <a:t>Jumper Wires and </a:t>
            </a:r>
            <a:r>
              <a:rPr lang="en-IN" sz="3900" dirty="0" err="1">
                <a:solidFill>
                  <a:schemeClr val="accent1"/>
                </a:solidFill>
              </a:rPr>
              <a:t>Potmeter</a:t>
            </a:r>
            <a:r>
              <a:rPr lang="en-IN" sz="3900" dirty="0">
                <a:solidFill>
                  <a:schemeClr val="accent1"/>
                </a:solidFill>
              </a:rPr>
              <a:t>:</a:t>
            </a:r>
          </a:p>
        </p:txBody>
      </p:sp>
      <p:pic>
        <p:nvPicPr>
          <p:cNvPr id="8" name="Picture 7">
            <a:extLst>
              <a:ext uri="{FF2B5EF4-FFF2-40B4-BE49-F238E27FC236}">
                <a16:creationId xmlns:a16="http://schemas.microsoft.com/office/drawing/2014/main" id="{23DAD39F-A830-E3D3-88AA-0E7157E11A9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10518" y="28719"/>
            <a:ext cx="2568764" cy="2568764"/>
          </a:xfrm>
          <a:prstGeom prst="rect">
            <a:avLst/>
          </a:prstGeom>
        </p:spPr>
      </p:pic>
      <p:pic>
        <p:nvPicPr>
          <p:cNvPr id="10" name="Picture 9">
            <a:extLst>
              <a:ext uri="{FF2B5EF4-FFF2-40B4-BE49-F238E27FC236}">
                <a16:creationId xmlns:a16="http://schemas.microsoft.com/office/drawing/2014/main" id="{19924F12-EA31-6292-A4C3-BBBE84D476F8}"/>
              </a:ext>
            </a:extLst>
          </p:cNvPr>
          <p:cNvPicPr>
            <a:picLocks noChangeAspect="1"/>
          </p:cNvPicPr>
          <p:nvPr/>
        </p:nvPicPr>
        <p:blipFill rotWithShape="1">
          <a:blip r:embed="rId3">
            <a:extLst>
              <a:ext uri="{28A0092B-C50C-407E-A947-70E740481C1C}">
                <a14:useLocalDpi xmlns:a14="http://schemas.microsoft.com/office/drawing/2010/main" val="0"/>
              </a:ext>
            </a:extLst>
          </a:blip>
          <a:srcRect t="7273"/>
          <a:stretch/>
        </p:blipFill>
        <p:spPr>
          <a:xfrm>
            <a:off x="7678882" y="2597482"/>
            <a:ext cx="4146443" cy="3844884"/>
          </a:xfrm>
          <a:prstGeom prst="rect">
            <a:avLst/>
          </a:prstGeom>
        </p:spPr>
      </p:pic>
      <p:sp>
        <p:nvSpPr>
          <p:cNvPr id="11" name="TextBox 10">
            <a:extLst>
              <a:ext uri="{FF2B5EF4-FFF2-40B4-BE49-F238E27FC236}">
                <a16:creationId xmlns:a16="http://schemas.microsoft.com/office/drawing/2014/main" id="{07C59F28-FF66-A56E-876D-B407BB16607E}"/>
              </a:ext>
            </a:extLst>
          </p:cNvPr>
          <p:cNvSpPr txBox="1"/>
          <p:nvPr/>
        </p:nvSpPr>
        <p:spPr>
          <a:xfrm>
            <a:off x="529936" y="1288473"/>
            <a:ext cx="6650182" cy="4524315"/>
          </a:xfrm>
          <a:prstGeom prst="rect">
            <a:avLst/>
          </a:prstGeom>
          <a:noFill/>
        </p:spPr>
        <p:txBody>
          <a:bodyPr wrap="square" rtlCol="0">
            <a:spAutoFit/>
          </a:bodyPr>
          <a:lstStyle/>
          <a:p>
            <a:pPr marL="285750" indent="-285750">
              <a:buFont typeface="Arial" panose="020B0604020202020204" pitchFamily="34" charset="0"/>
              <a:buChar char="•"/>
            </a:pPr>
            <a:r>
              <a:rPr lang="en-US" b="0" i="0" dirty="0">
                <a:effectLst/>
                <a:latin typeface="Arial" panose="020B0604020202020204" pitchFamily="34" charset="0"/>
              </a:rPr>
              <a:t>A </a:t>
            </a:r>
            <a:r>
              <a:rPr lang="en-US" b="1" i="0" dirty="0">
                <a:effectLst/>
                <a:latin typeface="Arial" panose="020B0604020202020204" pitchFamily="34" charset="0"/>
              </a:rPr>
              <a:t>potentiometer</a:t>
            </a:r>
            <a:r>
              <a:rPr lang="en-US" b="0" i="0" dirty="0">
                <a:effectLst/>
                <a:latin typeface="Arial" panose="020B0604020202020204" pitchFamily="34" charset="0"/>
              </a:rPr>
              <a:t> is a three-</a:t>
            </a:r>
            <a:r>
              <a:rPr lang="en-US" dirty="0">
                <a:latin typeface="Arial" panose="020B0604020202020204" pitchFamily="34" charset="0"/>
              </a:rPr>
              <a:t>terminal resistor</a:t>
            </a:r>
            <a:r>
              <a:rPr lang="en-US" b="0" i="0" dirty="0">
                <a:effectLst/>
                <a:latin typeface="Arial" panose="020B0604020202020204" pitchFamily="34" charset="0"/>
              </a:rPr>
              <a:t> with a sliding or rotating contact that forms an adjustable </a:t>
            </a:r>
            <a:r>
              <a:rPr lang="en-US" dirty="0">
                <a:latin typeface="Arial" panose="020B0604020202020204" pitchFamily="34" charset="0"/>
              </a:rPr>
              <a:t>voltage divider</a:t>
            </a:r>
            <a:r>
              <a:rPr lang="en-US" b="0" i="0" dirty="0">
                <a:effectLst/>
                <a:latin typeface="Arial" panose="020B0604020202020204" pitchFamily="34" charset="0"/>
              </a:rPr>
              <a:t>. If only two terminals are used, one end and the wiper, it acts as a </a:t>
            </a:r>
            <a:r>
              <a:rPr lang="en-US" b="1" i="0" dirty="0">
                <a:effectLst/>
                <a:latin typeface="Arial" panose="020B0604020202020204" pitchFamily="34" charset="0"/>
              </a:rPr>
              <a:t>variable resistor</a:t>
            </a:r>
            <a:r>
              <a:rPr lang="en-US" b="0" i="0" dirty="0">
                <a:effectLst/>
                <a:latin typeface="Arial" panose="020B0604020202020204" pitchFamily="34" charset="0"/>
              </a:rPr>
              <a:t> or </a:t>
            </a:r>
            <a:r>
              <a:rPr lang="en-US" b="1" i="0" dirty="0">
                <a:effectLst/>
                <a:latin typeface="Arial" panose="020B0604020202020204" pitchFamily="34" charset="0"/>
              </a:rPr>
              <a:t>rheostat</a:t>
            </a:r>
            <a:r>
              <a:rPr lang="en-US" b="0" i="0" dirty="0">
                <a:effectLst/>
                <a:latin typeface="Arial" panose="020B0604020202020204" pitchFamily="34" charset="0"/>
              </a:rPr>
              <a:t>.</a:t>
            </a:r>
          </a:p>
          <a:p>
            <a:pPr marL="285750" indent="-285750">
              <a:buFont typeface="Arial" panose="020B0604020202020204" pitchFamily="34" charset="0"/>
              <a:buChar char="•"/>
            </a:pPr>
            <a:r>
              <a:rPr lang="en-US" b="0" i="0" dirty="0">
                <a:effectLst/>
                <a:latin typeface="Arial" panose="020B0604020202020204" pitchFamily="34" charset="0"/>
              </a:rPr>
              <a:t> P</a:t>
            </a:r>
            <a:r>
              <a:rPr lang="en-US" dirty="0">
                <a:latin typeface="Arial" panose="020B0604020202020204" pitchFamily="34" charset="0"/>
              </a:rPr>
              <a:t>otentiometer</a:t>
            </a:r>
            <a:r>
              <a:rPr lang="en-US" b="0" i="0" dirty="0">
                <a:effectLst/>
                <a:latin typeface="Arial" panose="020B0604020202020204" pitchFamily="34" charset="0"/>
              </a:rPr>
              <a:t> is essentially a </a:t>
            </a:r>
            <a:r>
              <a:rPr lang="en-US" dirty="0">
                <a:latin typeface="Arial" panose="020B0604020202020204" pitchFamily="34" charset="0"/>
              </a:rPr>
              <a:t>voltage divider</a:t>
            </a:r>
            <a:r>
              <a:rPr lang="en-US" b="0" i="0" dirty="0">
                <a:effectLst/>
                <a:latin typeface="Arial" panose="020B0604020202020204" pitchFamily="34" charset="0"/>
              </a:rPr>
              <a:t> used for measuring </a:t>
            </a:r>
            <a:r>
              <a:rPr lang="en-US" dirty="0">
                <a:latin typeface="Arial" panose="020B0604020202020204" pitchFamily="34" charset="0"/>
              </a:rPr>
              <a:t>electric potential.</a:t>
            </a:r>
            <a:r>
              <a:rPr lang="en-US" b="0" i="0" dirty="0">
                <a:effectLst/>
                <a:latin typeface="Arial" panose="020B0604020202020204" pitchFamily="34" charset="0"/>
              </a:rPr>
              <a:t> </a:t>
            </a:r>
            <a:endParaRPr lang="en-US" dirty="0">
              <a:latin typeface="Arial" panose="020B0604020202020204" pitchFamily="34" charset="0"/>
            </a:endParaRPr>
          </a:p>
          <a:p>
            <a:pPr marL="285750" indent="-285750">
              <a:buFont typeface="Arial" panose="020B0604020202020204" pitchFamily="34" charset="0"/>
              <a:buChar char="•"/>
            </a:pPr>
            <a:r>
              <a:rPr lang="en-US" b="0" i="0" dirty="0">
                <a:effectLst/>
                <a:latin typeface="arial" panose="020B0604020202020204" pitchFamily="34" charset="0"/>
              </a:rPr>
              <a:t>Jumper wires are simply </a:t>
            </a:r>
            <a:r>
              <a:rPr lang="en-US" b="1" i="0" dirty="0">
                <a:effectLst/>
                <a:latin typeface="arial" panose="020B0604020202020204" pitchFamily="34" charset="0"/>
              </a:rPr>
              <a:t>wires that have connector pins at each end, allowing them to be used to connect two points to each other without soldering</a:t>
            </a:r>
            <a:r>
              <a:rPr lang="en-US" b="0" i="0" dirty="0">
                <a:effectLst/>
                <a:latin typeface="arial" panose="020B0604020202020204" pitchFamily="34" charset="0"/>
              </a:rPr>
              <a:t>. Jumper wires are typically used with breadboards and other prototyping tools in order to make it easy to change a circuit as needed.</a:t>
            </a:r>
          </a:p>
          <a:p>
            <a:pPr marL="285750" indent="-285750">
              <a:buFont typeface="Arial" panose="020B0604020202020204" pitchFamily="34" charset="0"/>
              <a:buChar char="•"/>
            </a:pPr>
            <a:r>
              <a:rPr lang="en-US" b="0" i="0" dirty="0">
                <a:effectLst/>
                <a:latin typeface="arial" panose="020B0604020202020204" pitchFamily="34" charset="0"/>
              </a:rPr>
              <a:t>A jumper is </a:t>
            </a:r>
            <a:r>
              <a:rPr lang="en-US" b="1" i="0" dirty="0">
                <a:effectLst/>
                <a:latin typeface="arial" panose="020B0604020202020204" pitchFamily="34" charset="0"/>
              </a:rPr>
              <a:t>a tiny metal connector that is used to close or open part of an electrical circuit</a:t>
            </a:r>
            <a:r>
              <a:rPr lang="en-US" b="0" i="0" dirty="0">
                <a:effectLst/>
                <a:latin typeface="arial" panose="020B0604020202020204" pitchFamily="34" charset="0"/>
              </a:rPr>
              <a:t>. It may be used as an alternative to a dual in-line package (DIP) switch. A jumper has two or more connecting points, which regulate an electrical circuit board.</a:t>
            </a:r>
            <a:endParaRPr lang="en-IN" dirty="0"/>
          </a:p>
        </p:txBody>
      </p:sp>
      <p:sp>
        <p:nvSpPr>
          <p:cNvPr id="13" name="TextBox 12">
            <a:extLst>
              <a:ext uri="{FF2B5EF4-FFF2-40B4-BE49-F238E27FC236}">
                <a16:creationId xmlns:a16="http://schemas.microsoft.com/office/drawing/2014/main" id="{0DBD1491-9662-E367-966A-F5E9297E90DA}"/>
              </a:ext>
            </a:extLst>
          </p:cNvPr>
          <p:cNvSpPr txBox="1"/>
          <p:nvPr/>
        </p:nvSpPr>
        <p:spPr>
          <a:xfrm>
            <a:off x="2275840" y="6385023"/>
            <a:ext cx="3078480" cy="307777"/>
          </a:xfrm>
          <a:prstGeom prst="rect">
            <a:avLst/>
          </a:prstGeom>
          <a:noFill/>
        </p:spPr>
        <p:txBody>
          <a:bodyPr wrap="square" rtlCol="0">
            <a:spAutoFit/>
          </a:bodyPr>
          <a:lstStyle/>
          <a:p>
            <a:r>
              <a:rPr lang="en-IN" sz="1400" dirty="0">
                <a:solidFill>
                  <a:schemeClr val="bg1">
                    <a:lumMod val="50000"/>
                  </a:schemeClr>
                </a:solidFill>
              </a:rPr>
              <a:t>: </a:t>
            </a:r>
            <a:r>
              <a:rPr lang="en-IN" sz="1400" dirty="0">
                <a:solidFill>
                  <a:schemeClr val="accent1"/>
                </a:solidFill>
              </a:rPr>
              <a:t>Taxi Fare Meter</a:t>
            </a:r>
          </a:p>
        </p:txBody>
      </p:sp>
    </p:spTree>
    <p:extLst>
      <p:ext uri="{BB962C8B-B14F-4D97-AF65-F5344CB8AC3E}">
        <p14:creationId xmlns:p14="http://schemas.microsoft.com/office/powerpoint/2010/main" val="15516172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5F3C778-6193-0749-47E6-B3E4F02B9278}"/>
              </a:ext>
            </a:extLst>
          </p:cNvPr>
          <p:cNvPicPr>
            <a:picLocks noChangeAspect="1"/>
          </p:cNvPicPr>
          <p:nvPr/>
        </p:nvPicPr>
        <p:blipFill rotWithShape="1">
          <a:blip r:embed="rId2">
            <a:extLst>
              <a:ext uri="{28A0092B-C50C-407E-A947-70E740481C1C}">
                <a14:useLocalDpi xmlns:a14="http://schemas.microsoft.com/office/drawing/2010/main" val="0"/>
              </a:ext>
            </a:extLst>
          </a:blip>
          <a:srcRect r="614"/>
          <a:stretch/>
        </p:blipFill>
        <p:spPr>
          <a:xfrm>
            <a:off x="1234671" y="654608"/>
            <a:ext cx="9280929" cy="5703520"/>
          </a:xfrm>
          <a:prstGeom prst="rect">
            <a:avLst/>
          </a:prstGeom>
        </p:spPr>
      </p:pic>
      <p:sp>
        <p:nvSpPr>
          <p:cNvPr id="9" name="TextBox 8">
            <a:extLst>
              <a:ext uri="{FF2B5EF4-FFF2-40B4-BE49-F238E27FC236}">
                <a16:creationId xmlns:a16="http://schemas.microsoft.com/office/drawing/2014/main" id="{98F4CEBE-82AE-9728-83B2-06E5265869D7}"/>
              </a:ext>
            </a:extLst>
          </p:cNvPr>
          <p:cNvSpPr txBox="1"/>
          <p:nvPr/>
        </p:nvSpPr>
        <p:spPr>
          <a:xfrm>
            <a:off x="2275840" y="6385023"/>
            <a:ext cx="3078480" cy="307777"/>
          </a:xfrm>
          <a:prstGeom prst="rect">
            <a:avLst/>
          </a:prstGeom>
          <a:noFill/>
        </p:spPr>
        <p:txBody>
          <a:bodyPr wrap="square" rtlCol="0">
            <a:spAutoFit/>
          </a:bodyPr>
          <a:lstStyle/>
          <a:p>
            <a:r>
              <a:rPr lang="en-IN" sz="1400" dirty="0">
                <a:solidFill>
                  <a:schemeClr val="bg1">
                    <a:lumMod val="50000"/>
                  </a:schemeClr>
                </a:solidFill>
              </a:rPr>
              <a:t>: </a:t>
            </a:r>
            <a:r>
              <a:rPr lang="en-IN" sz="1400" dirty="0">
                <a:solidFill>
                  <a:schemeClr val="accent1"/>
                </a:solidFill>
              </a:rPr>
              <a:t>Taxi Fare Meter</a:t>
            </a:r>
          </a:p>
        </p:txBody>
      </p:sp>
      <p:sp>
        <p:nvSpPr>
          <p:cNvPr id="10" name="TextBox 9">
            <a:extLst>
              <a:ext uri="{FF2B5EF4-FFF2-40B4-BE49-F238E27FC236}">
                <a16:creationId xmlns:a16="http://schemas.microsoft.com/office/drawing/2014/main" id="{7891854F-2EC1-C39A-549F-3034C5DCE05E}"/>
              </a:ext>
            </a:extLst>
          </p:cNvPr>
          <p:cNvSpPr txBox="1"/>
          <p:nvPr/>
        </p:nvSpPr>
        <p:spPr>
          <a:xfrm>
            <a:off x="731520" y="158283"/>
            <a:ext cx="5516880" cy="523220"/>
          </a:xfrm>
          <a:prstGeom prst="rect">
            <a:avLst/>
          </a:prstGeom>
          <a:noFill/>
        </p:spPr>
        <p:txBody>
          <a:bodyPr wrap="square" rtlCol="0">
            <a:spAutoFit/>
          </a:bodyPr>
          <a:lstStyle/>
          <a:p>
            <a:r>
              <a:rPr lang="en-IN" sz="2800" dirty="0">
                <a:solidFill>
                  <a:schemeClr val="accent1"/>
                </a:solidFill>
              </a:rPr>
              <a:t>CIRCUIT DIAGRAM:</a:t>
            </a:r>
          </a:p>
        </p:txBody>
      </p:sp>
    </p:spTree>
    <p:extLst>
      <p:ext uri="{BB962C8B-B14F-4D97-AF65-F5344CB8AC3E}">
        <p14:creationId xmlns:p14="http://schemas.microsoft.com/office/powerpoint/2010/main" val="17203066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descr="Thermometer">
            <a:extLst>
              <a:ext uri="{FF2B5EF4-FFF2-40B4-BE49-F238E27FC236}">
                <a16:creationId xmlns:a16="http://schemas.microsoft.com/office/drawing/2014/main" id="{3ACFCD17-FD79-1C09-28E4-8D6E512DABA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021283" y="5353506"/>
            <a:ext cx="741217" cy="741217"/>
          </a:xfrm>
          <a:prstGeom prst="rect">
            <a:avLst/>
          </a:prstGeom>
        </p:spPr>
      </p:pic>
      <p:pic>
        <p:nvPicPr>
          <p:cNvPr id="9" name="Graphic 8" descr="Open hand with plant">
            <a:extLst>
              <a:ext uri="{FF2B5EF4-FFF2-40B4-BE49-F238E27FC236}">
                <a16:creationId xmlns:a16="http://schemas.microsoft.com/office/drawing/2014/main" id="{4F34864C-CEF1-B7CD-AD7A-8D10CB140AE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783404" y="5331445"/>
            <a:ext cx="799191" cy="799191"/>
          </a:xfrm>
          <a:prstGeom prst="rect">
            <a:avLst/>
          </a:prstGeom>
        </p:spPr>
      </p:pic>
      <p:pic>
        <p:nvPicPr>
          <p:cNvPr id="11" name="Graphic 10" descr="Gauge">
            <a:extLst>
              <a:ext uri="{FF2B5EF4-FFF2-40B4-BE49-F238E27FC236}">
                <a16:creationId xmlns:a16="http://schemas.microsoft.com/office/drawing/2014/main" id="{846CD01A-0571-4750-049B-8F009351A668}"/>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577448" y="5298087"/>
            <a:ext cx="852054" cy="852054"/>
          </a:xfrm>
          <a:prstGeom prst="rect">
            <a:avLst/>
          </a:prstGeom>
        </p:spPr>
      </p:pic>
      <p:pic>
        <p:nvPicPr>
          <p:cNvPr id="13" name="Graphic 12" descr="Taxi">
            <a:extLst>
              <a:ext uri="{FF2B5EF4-FFF2-40B4-BE49-F238E27FC236}">
                <a16:creationId xmlns:a16="http://schemas.microsoft.com/office/drawing/2014/main" id="{F328EFC3-BC5D-D35A-3ED4-634200FFF7C8}"/>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444347" y="179994"/>
            <a:ext cx="914400" cy="914400"/>
          </a:xfrm>
          <a:prstGeom prst="rect">
            <a:avLst/>
          </a:prstGeom>
        </p:spPr>
      </p:pic>
      <p:sp>
        <p:nvSpPr>
          <p:cNvPr id="14" name="TextBox 13">
            <a:extLst>
              <a:ext uri="{FF2B5EF4-FFF2-40B4-BE49-F238E27FC236}">
                <a16:creationId xmlns:a16="http://schemas.microsoft.com/office/drawing/2014/main" id="{3DFCE2C6-E3E9-7B5E-5B84-4DF8230149BD}"/>
              </a:ext>
            </a:extLst>
          </p:cNvPr>
          <p:cNvSpPr txBox="1"/>
          <p:nvPr/>
        </p:nvSpPr>
        <p:spPr>
          <a:xfrm>
            <a:off x="0" y="290945"/>
            <a:ext cx="11215255" cy="692497"/>
          </a:xfrm>
          <a:prstGeom prst="rect">
            <a:avLst/>
          </a:prstGeom>
          <a:noFill/>
        </p:spPr>
        <p:txBody>
          <a:bodyPr wrap="square" rtlCol="0">
            <a:spAutoFit/>
          </a:bodyPr>
          <a:lstStyle/>
          <a:p>
            <a:pPr algn="ctr"/>
            <a:r>
              <a:rPr lang="en-IN" sz="3900" dirty="0">
                <a:solidFill>
                  <a:schemeClr val="accent1"/>
                </a:solidFill>
              </a:rPr>
              <a:t>EXPECTED OUTCOME</a:t>
            </a:r>
          </a:p>
        </p:txBody>
      </p:sp>
      <p:sp>
        <p:nvSpPr>
          <p:cNvPr id="15" name="TextBox 14">
            <a:extLst>
              <a:ext uri="{FF2B5EF4-FFF2-40B4-BE49-F238E27FC236}">
                <a16:creationId xmlns:a16="http://schemas.microsoft.com/office/drawing/2014/main" id="{D26FF30E-F23D-F729-BFD4-23798B0973B0}"/>
              </a:ext>
            </a:extLst>
          </p:cNvPr>
          <p:cNvSpPr txBox="1"/>
          <p:nvPr/>
        </p:nvSpPr>
        <p:spPr>
          <a:xfrm>
            <a:off x="478212" y="1618911"/>
            <a:ext cx="6276109" cy="2862322"/>
          </a:xfrm>
          <a:prstGeom prst="rect">
            <a:avLst/>
          </a:prstGeom>
          <a:noFill/>
        </p:spPr>
        <p:txBody>
          <a:bodyPr wrap="square" rtlCol="0">
            <a:spAutoFit/>
          </a:bodyPr>
          <a:lstStyle/>
          <a:p>
            <a:pPr marL="285750" indent="-285750">
              <a:buFont typeface="Arial" panose="020B0604020202020204" pitchFamily="34" charset="0"/>
              <a:buChar char="•"/>
            </a:pPr>
            <a:r>
              <a:rPr lang="en-IN" dirty="0"/>
              <a:t>The code must be dumped to Arduino UNO. </a:t>
            </a:r>
          </a:p>
          <a:p>
            <a:pPr marL="285750" indent="-285750">
              <a:buFont typeface="Arial" panose="020B0604020202020204" pitchFamily="34" charset="0"/>
              <a:buChar char="•"/>
            </a:pPr>
            <a:r>
              <a:rPr lang="en-IN" dirty="0"/>
              <a:t>Then the output must be observed for Temperature and Humidity. </a:t>
            </a:r>
          </a:p>
          <a:p>
            <a:pPr marL="285750" indent="-285750">
              <a:buFont typeface="Arial" panose="020B0604020202020204" pitchFamily="34" charset="0"/>
              <a:buChar char="•"/>
            </a:pPr>
            <a:r>
              <a:rPr lang="en-IN" dirty="0"/>
              <a:t>After displaying Temperature and Humidity, the vehicle starts to run and the wheel is said to be rotated. </a:t>
            </a:r>
          </a:p>
          <a:p>
            <a:pPr marL="285750" indent="-285750">
              <a:buFont typeface="Arial" panose="020B0604020202020204" pitchFamily="34" charset="0"/>
              <a:buChar char="•"/>
            </a:pPr>
            <a:r>
              <a:rPr lang="en-IN" dirty="0"/>
              <a:t>By using Proximity Sensor the metal attached to the wheel is detected, and by using this we calculate distance. </a:t>
            </a:r>
          </a:p>
          <a:p>
            <a:pPr marL="285750" indent="-285750">
              <a:buFont typeface="Arial" panose="020B0604020202020204" pitchFamily="34" charset="0"/>
              <a:buChar char="•"/>
            </a:pPr>
            <a:r>
              <a:rPr lang="en-IN" dirty="0"/>
              <a:t>Based on the Distance we calculate Fare Amount. </a:t>
            </a:r>
          </a:p>
          <a:p>
            <a:pPr marL="285750" indent="-285750">
              <a:buFont typeface="Arial" panose="020B0604020202020204" pitchFamily="34" charset="0"/>
              <a:buChar char="•"/>
            </a:pPr>
            <a:r>
              <a:rPr lang="en-IN" dirty="0"/>
              <a:t>The Lcd interface must show the current temperature and Humidity with the running vehicle distance and Amount.</a:t>
            </a:r>
          </a:p>
        </p:txBody>
      </p:sp>
      <p:sp>
        <p:nvSpPr>
          <p:cNvPr id="16" name="TextBox 15">
            <a:extLst>
              <a:ext uri="{FF2B5EF4-FFF2-40B4-BE49-F238E27FC236}">
                <a16:creationId xmlns:a16="http://schemas.microsoft.com/office/drawing/2014/main" id="{89BF6730-45FE-443F-F06B-CB7F257CCC69}"/>
              </a:ext>
            </a:extLst>
          </p:cNvPr>
          <p:cNvSpPr txBox="1"/>
          <p:nvPr/>
        </p:nvSpPr>
        <p:spPr>
          <a:xfrm>
            <a:off x="2582595" y="5398531"/>
            <a:ext cx="1485900" cy="665018"/>
          </a:xfrm>
          <a:prstGeom prst="rect">
            <a:avLst/>
          </a:prstGeom>
          <a:noFill/>
        </p:spPr>
        <p:txBody>
          <a:bodyPr wrap="square" rtlCol="0">
            <a:spAutoFit/>
          </a:bodyPr>
          <a:lstStyle/>
          <a:p>
            <a:r>
              <a:rPr lang="en-IN" dirty="0">
                <a:latin typeface="Rage Italic" panose="03070502040507070304" pitchFamily="66" charset="0"/>
              </a:rPr>
              <a:t>ECO-FRIENDLY</a:t>
            </a:r>
          </a:p>
        </p:txBody>
      </p:sp>
      <p:sp>
        <p:nvSpPr>
          <p:cNvPr id="17" name="TextBox 16">
            <a:extLst>
              <a:ext uri="{FF2B5EF4-FFF2-40B4-BE49-F238E27FC236}">
                <a16:creationId xmlns:a16="http://schemas.microsoft.com/office/drawing/2014/main" id="{055DCCF0-FAD0-29CF-E968-166AADB3B0E9}"/>
              </a:ext>
            </a:extLst>
          </p:cNvPr>
          <p:cNvSpPr txBox="1"/>
          <p:nvPr/>
        </p:nvSpPr>
        <p:spPr>
          <a:xfrm>
            <a:off x="4648936" y="5590310"/>
            <a:ext cx="1762624" cy="369332"/>
          </a:xfrm>
          <a:prstGeom prst="rect">
            <a:avLst/>
          </a:prstGeom>
          <a:noFill/>
        </p:spPr>
        <p:txBody>
          <a:bodyPr wrap="square" rtlCol="0">
            <a:spAutoFit/>
          </a:bodyPr>
          <a:lstStyle/>
          <a:p>
            <a:r>
              <a:rPr lang="en-IN" dirty="0">
                <a:latin typeface="Rage Italic" panose="03070502040507070304" pitchFamily="66" charset="0"/>
              </a:rPr>
              <a:t>TEMPERATURE</a:t>
            </a:r>
          </a:p>
        </p:txBody>
      </p:sp>
      <p:sp>
        <p:nvSpPr>
          <p:cNvPr id="18" name="TextBox 17">
            <a:extLst>
              <a:ext uri="{FF2B5EF4-FFF2-40B4-BE49-F238E27FC236}">
                <a16:creationId xmlns:a16="http://schemas.microsoft.com/office/drawing/2014/main" id="{EAD521E9-25E9-489F-343C-4D47C2AA6717}"/>
              </a:ext>
            </a:extLst>
          </p:cNvPr>
          <p:cNvSpPr txBox="1"/>
          <p:nvPr/>
        </p:nvSpPr>
        <p:spPr>
          <a:xfrm>
            <a:off x="7463685" y="5590310"/>
            <a:ext cx="2587336" cy="369332"/>
          </a:xfrm>
          <a:prstGeom prst="rect">
            <a:avLst/>
          </a:prstGeom>
          <a:noFill/>
        </p:spPr>
        <p:txBody>
          <a:bodyPr wrap="square" rtlCol="0">
            <a:spAutoFit/>
          </a:bodyPr>
          <a:lstStyle/>
          <a:p>
            <a:r>
              <a:rPr lang="en-IN" dirty="0">
                <a:latin typeface="Rage Italic" panose="03070502040507070304" pitchFamily="66" charset="0"/>
              </a:rPr>
              <a:t>SPEED AND DISTANCE</a:t>
            </a:r>
          </a:p>
        </p:txBody>
      </p:sp>
      <p:sp>
        <p:nvSpPr>
          <p:cNvPr id="20" name="TextBox 19">
            <a:extLst>
              <a:ext uri="{FF2B5EF4-FFF2-40B4-BE49-F238E27FC236}">
                <a16:creationId xmlns:a16="http://schemas.microsoft.com/office/drawing/2014/main" id="{CEF6D08A-308B-41FB-5B27-E03DBE0910A9}"/>
              </a:ext>
            </a:extLst>
          </p:cNvPr>
          <p:cNvSpPr txBox="1"/>
          <p:nvPr/>
        </p:nvSpPr>
        <p:spPr>
          <a:xfrm>
            <a:off x="2275840" y="6385023"/>
            <a:ext cx="3078480" cy="307777"/>
          </a:xfrm>
          <a:prstGeom prst="rect">
            <a:avLst/>
          </a:prstGeom>
          <a:noFill/>
        </p:spPr>
        <p:txBody>
          <a:bodyPr wrap="square" rtlCol="0">
            <a:spAutoFit/>
          </a:bodyPr>
          <a:lstStyle/>
          <a:p>
            <a:r>
              <a:rPr lang="en-IN" sz="1400" dirty="0">
                <a:solidFill>
                  <a:schemeClr val="bg1">
                    <a:lumMod val="50000"/>
                  </a:schemeClr>
                </a:solidFill>
              </a:rPr>
              <a:t>: </a:t>
            </a:r>
            <a:r>
              <a:rPr lang="en-IN" sz="1400" dirty="0">
                <a:solidFill>
                  <a:schemeClr val="accent1"/>
                </a:solidFill>
              </a:rPr>
              <a:t>Taxi Fare Meter</a:t>
            </a:r>
          </a:p>
        </p:txBody>
      </p:sp>
      <p:pic>
        <p:nvPicPr>
          <p:cNvPr id="3" name="Picture 2">
            <a:extLst>
              <a:ext uri="{FF2B5EF4-FFF2-40B4-BE49-F238E27FC236}">
                <a16:creationId xmlns:a16="http://schemas.microsoft.com/office/drawing/2014/main" id="{DB64D5DB-EAC5-16E7-C7AD-5DD213DCB18A}"/>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rot="5400000">
            <a:off x="7048103" y="1302710"/>
            <a:ext cx="3808756" cy="3898013"/>
          </a:xfrm>
          <a:prstGeom prst="rect">
            <a:avLst/>
          </a:prstGeom>
        </p:spPr>
      </p:pic>
    </p:spTree>
    <p:extLst>
      <p:ext uri="{BB962C8B-B14F-4D97-AF65-F5344CB8AC3E}">
        <p14:creationId xmlns:p14="http://schemas.microsoft.com/office/powerpoint/2010/main" val="4908207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641F0878">
            <a:hlinkClick r:id="" action="ppaction://media"/>
            <a:extLst>
              <a:ext uri="{FF2B5EF4-FFF2-40B4-BE49-F238E27FC236}">
                <a16:creationId xmlns:a16="http://schemas.microsoft.com/office/drawing/2014/main" id="{E5176599-BE06-C904-E216-AD929AD4D95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53988" y="847724"/>
            <a:ext cx="8884024" cy="4997264"/>
          </a:xfrm>
          <a:prstGeom prst="rect">
            <a:avLst/>
          </a:prstGeom>
        </p:spPr>
      </p:pic>
    </p:spTree>
    <p:extLst>
      <p:ext uri="{BB962C8B-B14F-4D97-AF65-F5344CB8AC3E}">
        <p14:creationId xmlns:p14="http://schemas.microsoft.com/office/powerpoint/2010/main" val="1810917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66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AB68F6D-48BF-518F-277B-0458786414C6}"/>
              </a:ext>
            </a:extLst>
          </p:cNvPr>
          <p:cNvSpPr txBox="1"/>
          <p:nvPr/>
        </p:nvSpPr>
        <p:spPr>
          <a:xfrm>
            <a:off x="820882" y="654626"/>
            <a:ext cx="8894618" cy="692497"/>
          </a:xfrm>
          <a:prstGeom prst="rect">
            <a:avLst/>
          </a:prstGeom>
          <a:noFill/>
        </p:spPr>
        <p:txBody>
          <a:bodyPr wrap="square" rtlCol="0">
            <a:spAutoFit/>
          </a:bodyPr>
          <a:lstStyle/>
          <a:p>
            <a:pPr algn="ctr"/>
            <a:r>
              <a:rPr lang="en-IN" sz="3900" dirty="0">
                <a:solidFill>
                  <a:schemeClr val="accent1"/>
                </a:solidFill>
              </a:rPr>
              <a:t>APPLICATIONS</a:t>
            </a:r>
          </a:p>
        </p:txBody>
      </p:sp>
      <p:sp>
        <p:nvSpPr>
          <p:cNvPr id="7" name="TextBox 6">
            <a:extLst>
              <a:ext uri="{FF2B5EF4-FFF2-40B4-BE49-F238E27FC236}">
                <a16:creationId xmlns:a16="http://schemas.microsoft.com/office/drawing/2014/main" id="{B0BD9A79-E25B-52F4-F3F6-6A5065CA9911}"/>
              </a:ext>
            </a:extLst>
          </p:cNvPr>
          <p:cNvSpPr txBox="1"/>
          <p:nvPr/>
        </p:nvSpPr>
        <p:spPr>
          <a:xfrm>
            <a:off x="820882" y="2150036"/>
            <a:ext cx="6130636" cy="2862322"/>
          </a:xfrm>
          <a:prstGeom prst="rect">
            <a:avLst/>
          </a:prstGeom>
          <a:noFill/>
        </p:spPr>
        <p:txBody>
          <a:bodyPr wrap="square" rtlCol="0">
            <a:spAutoFit/>
          </a:bodyPr>
          <a:lstStyle/>
          <a:p>
            <a:pPr marL="285750" indent="-285750" algn="just">
              <a:buFont typeface="Arial" panose="020B0604020202020204" pitchFamily="34" charset="0"/>
              <a:buChar char="•"/>
            </a:pPr>
            <a:r>
              <a:rPr lang="en-IN" dirty="0"/>
              <a:t>It can be used widely at any Vehicles, depending upon the model used for Transportation.</a:t>
            </a:r>
          </a:p>
          <a:p>
            <a:pPr marL="285750" indent="-285750" algn="just">
              <a:buFont typeface="Arial" panose="020B0604020202020204" pitchFamily="34" charset="0"/>
              <a:buChar char="•"/>
            </a:pPr>
            <a:r>
              <a:rPr lang="en-IN" dirty="0"/>
              <a:t>The Temperature and Humidity can be represented very easily.</a:t>
            </a:r>
          </a:p>
          <a:p>
            <a:pPr marL="285750" indent="-285750" algn="just">
              <a:buFont typeface="Arial" panose="020B0604020202020204" pitchFamily="34" charset="0"/>
              <a:buChar char="•"/>
            </a:pPr>
            <a:r>
              <a:rPr lang="en-IN" dirty="0"/>
              <a:t>There is no misunderstanding in calculating the fare, and can avoid conflict.</a:t>
            </a:r>
          </a:p>
          <a:p>
            <a:pPr marL="285750" indent="-285750" algn="just">
              <a:buFont typeface="Arial" panose="020B0604020202020204" pitchFamily="34" charset="0"/>
              <a:buChar char="•"/>
            </a:pPr>
            <a:r>
              <a:rPr lang="en-IN" dirty="0"/>
              <a:t>Any Moment Distance can be observed.</a:t>
            </a:r>
          </a:p>
          <a:p>
            <a:pPr marL="285750" indent="-285750" algn="just">
              <a:buFont typeface="Arial" panose="020B0604020202020204" pitchFamily="34" charset="0"/>
              <a:buChar char="•"/>
            </a:pPr>
            <a:r>
              <a:rPr lang="en-IN" dirty="0"/>
              <a:t>It can be easily implemented in the Vehicles.</a:t>
            </a:r>
          </a:p>
          <a:p>
            <a:pPr marL="285750" indent="-285750" algn="just">
              <a:buFont typeface="Arial" panose="020B0604020202020204" pitchFamily="34" charset="0"/>
              <a:buChar char="•"/>
            </a:pPr>
            <a:r>
              <a:rPr lang="en-IN" dirty="0"/>
              <a:t>It can also be applicable for high speed vehicles.</a:t>
            </a:r>
          </a:p>
          <a:p>
            <a:endParaRPr lang="en-IN" dirty="0"/>
          </a:p>
        </p:txBody>
      </p:sp>
      <p:pic>
        <p:nvPicPr>
          <p:cNvPr id="9" name="Picture 8">
            <a:extLst>
              <a:ext uri="{FF2B5EF4-FFF2-40B4-BE49-F238E27FC236}">
                <a16:creationId xmlns:a16="http://schemas.microsoft.com/office/drawing/2014/main" id="{AE46AA9E-7926-42A7-FB21-3F43F41472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96989" y="2315821"/>
            <a:ext cx="4657725" cy="1976753"/>
          </a:xfrm>
          <a:prstGeom prst="rect">
            <a:avLst/>
          </a:prstGeom>
        </p:spPr>
      </p:pic>
      <p:sp>
        <p:nvSpPr>
          <p:cNvPr id="11" name="TextBox 10">
            <a:extLst>
              <a:ext uri="{FF2B5EF4-FFF2-40B4-BE49-F238E27FC236}">
                <a16:creationId xmlns:a16="http://schemas.microsoft.com/office/drawing/2014/main" id="{B72AF470-60EA-0A2D-F597-4DB42773D0D6}"/>
              </a:ext>
            </a:extLst>
          </p:cNvPr>
          <p:cNvSpPr txBox="1"/>
          <p:nvPr/>
        </p:nvSpPr>
        <p:spPr>
          <a:xfrm>
            <a:off x="2275840" y="6385023"/>
            <a:ext cx="3078480" cy="307777"/>
          </a:xfrm>
          <a:prstGeom prst="rect">
            <a:avLst/>
          </a:prstGeom>
          <a:noFill/>
        </p:spPr>
        <p:txBody>
          <a:bodyPr wrap="square" rtlCol="0">
            <a:spAutoFit/>
          </a:bodyPr>
          <a:lstStyle/>
          <a:p>
            <a:r>
              <a:rPr lang="en-IN" sz="1400" dirty="0">
                <a:solidFill>
                  <a:schemeClr val="bg1">
                    <a:lumMod val="50000"/>
                  </a:schemeClr>
                </a:solidFill>
              </a:rPr>
              <a:t>: </a:t>
            </a:r>
            <a:r>
              <a:rPr lang="en-IN" sz="1400" dirty="0">
                <a:solidFill>
                  <a:schemeClr val="accent1"/>
                </a:solidFill>
              </a:rPr>
              <a:t>Taxi Fare Meter</a:t>
            </a:r>
          </a:p>
        </p:txBody>
      </p:sp>
    </p:spTree>
    <p:extLst>
      <p:ext uri="{BB962C8B-B14F-4D97-AF65-F5344CB8AC3E}">
        <p14:creationId xmlns:p14="http://schemas.microsoft.com/office/powerpoint/2010/main" val="42885379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8C722AF5-5AD2-45FE-8F87-15C0793F7B43}"/>
              </a:ext>
            </a:extLst>
          </p:cNvPr>
          <p:cNvSpPr>
            <a:spLocks noGrp="1"/>
          </p:cNvSpPr>
          <p:nvPr>
            <p:ph type="body" sz="half" idx="4294967295"/>
          </p:nvPr>
        </p:nvSpPr>
        <p:spPr>
          <a:xfrm>
            <a:off x="838200" y="1726968"/>
            <a:ext cx="9860280" cy="3749040"/>
          </a:xfrm>
        </p:spPr>
        <p:txBody>
          <a:bodyPr>
            <a:normAutofit/>
          </a:bodyPr>
          <a:lstStyle/>
          <a:p>
            <a:pPr>
              <a:buFont typeface="Wingdings" panose="05000000000000000000" pitchFamily="2" charset="2"/>
              <a:buChar char="Ø"/>
            </a:pPr>
            <a:r>
              <a:rPr lang="es-UY" sz="20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INTRODUCTION</a:t>
            </a:r>
          </a:p>
          <a:p>
            <a:pPr>
              <a:buFont typeface="Wingdings" panose="05000000000000000000" pitchFamily="2" charset="2"/>
              <a:buChar char="Ø"/>
            </a:pPr>
            <a:r>
              <a:rPr lang="es-UY" sz="20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OBJECTIVES</a:t>
            </a:r>
          </a:p>
          <a:p>
            <a:pPr>
              <a:buFont typeface="Wingdings" panose="05000000000000000000" pitchFamily="2" charset="2"/>
              <a:buChar char="Ø"/>
            </a:pPr>
            <a:r>
              <a:rPr lang="es-UY" sz="20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COMPONENTS SPECIFICATIONS</a:t>
            </a:r>
          </a:p>
          <a:p>
            <a:pPr>
              <a:buFont typeface="Wingdings" panose="05000000000000000000" pitchFamily="2" charset="2"/>
              <a:buChar char="Ø"/>
            </a:pPr>
            <a:r>
              <a:rPr lang="es-UY" sz="20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CIRCUIT DIAGRAM</a:t>
            </a:r>
          </a:p>
          <a:p>
            <a:pPr>
              <a:buFont typeface="Wingdings" panose="05000000000000000000" pitchFamily="2" charset="2"/>
              <a:buChar char="Ø"/>
            </a:pPr>
            <a:r>
              <a:rPr lang="es-UY" sz="20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EXPECTED OUTPUT</a:t>
            </a:r>
          </a:p>
          <a:p>
            <a:pPr>
              <a:buFont typeface="Wingdings" panose="05000000000000000000" pitchFamily="2" charset="2"/>
              <a:buChar char="Ø"/>
            </a:pPr>
            <a:r>
              <a:rPr lang="es-UY" sz="20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APPLICATIONS</a:t>
            </a:r>
          </a:p>
          <a:p>
            <a:pPr>
              <a:buFont typeface="Wingdings" panose="05000000000000000000" pitchFamily="2" charset="2"/>
              <a:buChar char="Ø"/>
            </a:pPr>
            <a:r>
              <a:rPr lang="es-UY" sz="20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CONCLUSION</a:t>
            </a:r>
          </a:p>
          <a:p>
            <a:pPr marL="0" indent="0">
              <a:buNone/>
            </a:pPr>
            <a:endParaRPr lang="es-UY" sz="24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endParaRPr>
          </a:p>
          <a:p>
            <a:pPr marL="0" indent="0">
              <a:buNone/>
            </a:pPr>
            <a:endParaRPr lang="es-UY" sz="24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3" name="Slide Number Placeholder 12">
            <a:extLst>
              <a:ext uri="{FF2B5EF4-FFF2-40B4-BE49-F238E27FC236}">
                <a16:creationId xmlns:a16="http://schemas.microsoft.com/office/drawing/2014/main" id="{350D6898-B4A0-482B-A3BA-69058F6AA014}"/>
              </a:ext>
            </a:extLst>
          </p:cNvPr>
          <p:cNvSpPr>
            <a:spLocks noGrp="1"/>
          </p:cNvSpPr>
          <p:nvPr>
            <p:ph type="sldNum" sz="quarter" idx="12"/>
          </p:nvPr>
        </p:nvSpPr>
        <p:spPr/>
        <p:txBody>
          <a:bodyPr/>
          <a:lstStyle/>
          <a:p>
            <a:fld id="{146C32E6-860C-4316-9F0D-1C0CA24BD43E}" type="slidenum">
              <a:rPr lang="en-US" smtClean="0">
                <a:latin typeface="Open Sans" panose="020B0606030504020204" pitchFamily="34" charset="0"/>
                <a:ea typeface="Open Sans" panose="020B0606030504020204" pitchFamily="34" charset="0"/>
                <a:cs typeface="Open Sans" panose="020B0606030504020204" pitchFamily="34" charset="0"/>
              </a:rPr>
              <a:t>2</a:t>
            </a:fld>
            <a:endParaRPr lang="en-US">
              <a:latin typeface="Open Sans" panose="020B0606030504020204" pitchFamily="34" charset="0"/>
              <a:ea typeface="Open Sans" panose="020B0606030504020204" pitchFamily="34" charset="0"/>
              <a:cs typeface="Open Sans" panose="020B0606030504020204" pitchFamily="34" charset="0"/>
            </a:endParaRPr>
          </a:p>
        </p:txBody>
      </p:sp>
      <p:sp>
        <p:nvSpPr>
          <p:cNvPr id="5" name="Title 3">
            <a:extLst>
              <a:ext uri="{FF2B5EF4-FFF2-40B4-BE49-F238E27FC236}">
                <a16:creationId xmlns:a16="http://schemas.microsoft.com/office/drawing/2014/main" id="{56FDEDA1-AF19-FD2C-60C7-58E6354F0EDF}"/>
              </a:ext>
            </a:extLst>
          </p:cNvPr>
          <p:cNvSpPr txBox="1">
            <a:spLocks/>
          </p:cNvSpPr>
          <p:nvPr/>
        </p:nvSpPr>
        <p:spPr>
          <a:xfrm>
            <a:off x="838200" y="748147"/>
            <a:ext cx="4265468" cy="633845"/>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UY" sz="4000" dirty="0" err="1">
                <a:solidFill>
                  <a:schemeClr val="accent1"/>
                </a:solidFill>
                <a:latin typeface="Open Sans" panose="020B0606030504020204" pitchFamily="34" charset="0"/>
                <a:ea typeface="Open Sans" panose="020B0606030504020204" pitchFamily="34" charset="0"/>
                <a:cs typeface="Open Sans" panose="020B0606030504020204" pitchFamily="34" charset="0"/>
              </a:rPr>
              <a:t>Contents</a:t>
            </a:r>
            <a:r>
              <a:rPr lang="es-UY" sz="4000" dirty="0">
                <a:solidFill>
                  <a:schemeClr val="accent1"/>
                </a:solidFill>
                <a:latin typeface="Open Sans" panose="020B0606030504020204" pitchFamily="34" charset="0"/>
                <a:ea typeface="Open Sans" panose="020B0606030504020204" pitchFamily="34" charset="0"/>
                <a:cs typeface="Open Sans" panose="020B0606030504020204" pitchFamily="34" charset="0"/>
              </a:rPr>
              <a:t>:</a:t>
            </a:r>
          </a:p>
        </p:txBody>
      </p:sp>
      <p:sp>
        <p:nvSpPr>
          <p:cNvPr id="2" name="TextBox 1">
            <a:extLst>
              <a:ext uri="{FF2B5EF4-FFF2-40B4-BE49-F238E27FC236}">
                <a16:creationId xmlns:a16="http://schemas.microsoft.com/office/drawing/2014/main" id="{7FE2B2A4-4982-B618-BFB5-627C00DB188A}"/>
              </a:ext>
            </a:extLst>
          </p:cNvPr>
          <p:cNvSpPr txBox="1"/>
          <p:nvPr/>
        </p:nvSpPr>
        <p:spPr>
          <a:xfrm>
            <a:off x="2275840" y="6385023"/>
            <a:ext cx="3078480" cy="307777"/>
          </a:xfrm>
          <a:prstGeom prst="rect">
            <a:avLst/>
          </a:prstGeom>
          <a:noFill/>
        </p:spPr>
        <p:txBody>
          <a:bodyPr wrap="square" rtlCol="0">
            <a:spAutoFit/>
          </a:bodyPr>
          <a:lstStyle/>
          <a:p>
            <a:r>
              <a:rPr lang="en-IN" sz="1400" dirty="0">
                <a:solidFill>
                  <a:schemeClr val="bg1">
                    <a:lumMod val="50000"/>
                  </a:schemeClr>
                </a:solidFill>
              </a:rPr>
              <a:t>: </a:t>
            </a:r>
            <a:r>
              <a:rPr lang="en-IN" sz="1400" dirty="0">
                <a:solidFill>
                  <a:schemeClr val="accent1"/>
                </a:solidFill>
              </a:rPr>
              <a:t>Taxi Fare Meter</a:t>
            </a:r>
          </a:p>
        </p:txBody>
      </p:sp>
    </p:spTree>
    <p:extLst>
      <p:ext uri="{BB962C8B-B14F-4D97-AF65-F5344CB8AC3E}">
        <p14:creationId xmlns:p14="http://schemas.microsoft.com/office/powerpoint/2010/main" val="33744399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D6D0A35-CF45-4D73-7B6F-8A8A62788D95}"/>
              </a:ext>
            </a:extLst>
          </p:cNvPr>
          <p:cNvSpPr txBox="1"/>
          <p:nvPr/>
        </p:nvSpPr>
        <p:spPr>
          <a:xfrm>
            <a:off x="1680274" y="574695"/>
            <a:ext cx="7658100" cy="692497"/>
          </a:xfrm>
          <a:prstGeom prst="rect">
            <a:avLst/>
          </a:prstGeom>
          <a:noFill/>
        </p:spPr>
        <p:txBody>
          <a:bodyPr wrap="square" rtlCol="0">
            <a:spAutoFit/>
          </a:bodyPr>
          <a:lstStyle/>
          <a:p>
            <a:pPr algn="ctr"/>
            <a:r>
              <a:rPr lang="en-IN" sz="3900" dirty="0">
                <a:solidFill>
                  <a:schemeClr val="accent1"/>
                </a:solidFill>
              </a:rPr>
              <a:t>CONCLUSION</a:t>
            </a:r>
          </a:p>
        </p:txBody>
      </p:sp>
      <p:grpSp>
        <p:nvGrpSpPr>
          <p:cNvPr id="7" name="Group 6">
            <a:extLst>
              <a:ext uri="{FF2B5EF4-FFF2-40B4-BE49-F238E27FC236}">
                <a16:creationId xmlns:a16="http://schemas.microsoft.com/office/drawing/2014/main" id="{BE826368-4339-3EEB-D6C0-E20C7E93259B}"/>
              </a:ext>
            </a:extLst>
          </p:cNvPr>
          <p:cNvGrpSpPr>
            <a:grpSpLocks noChangeAspect="1"/>
          </p:cNvGrpSpPr>
          <p:nvPr/>
        </p:nvGrpSpPr>
        <p:grpSpPr bwMode="auto">
          <a:xfrm>
            <a:off x="8251483" y="1934525"/>
            <a:ext cx="2990380" cy="2988949"/>
            <a:chOff x="128" y="357"/>
            <a:chExt cx="2091" cy="2090"/>
          </a:xfrm>
        </p:grpSpPr>
        <p:sp>
          <p:nvSpPr>
            <p:cNvPr id="8" name="AutoShape 4">
              <a:extLst>
                <a:ext uri="{FF2B5EF4-FFF2-40B4-BE49-F238E27FC236}">
                  <a16:creationId xmlns:a16="http://schemas.microsoft.com/office/drawing/2014/main" id="{763C099F-ABE5-7FC4-E486-64F41E39DE86}"/>
                </a:ext>
              </a:extLst>
            </p:cNvPr>
            <p:cNvSpPr>
              <a:spLocks noChangeAspect="1" noChangeArrowheads="1" noTextEdit="1"/>
            </p:cNvSpPr>
            <p:nvPr/>
          </p:nvSpPr>
          <p:spPr bwMode="auto">
            <a:xfrm>
              <a:off x="240" y="468"/>
              <a:ext cx="1866" cy="18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 name="Freeform 84">
              <a:extLst>
                <a:ext uri="{FF2B5EF4-FFF2-40B4-BE49-F238E27FC236}">
                  <a16:creationId xmlns:a16="http://schemas.microsoft.com/office/drawing/2014/main" id="{75191B8C-CA06-4AB8-5B51-79672DA4DEEE}"/>
                </a:ext>
              </a:extLst>
            </p:cNvPr>
            <p:cNvSpPr>
              <a:spLocks/>
            </p:cNvSpPr>
            <p:nvPr/>
          </p:nvSpPr>
          <p:spPr bwMode="auto">
            <a:xfrm>
              <a:off x="128" y="357"/>
              <a:ext cx="2091" cy="2090"/>
            </a:xfrm>
            <a:custGeom>
              <a:avLst/>
              <a:gdLst>
                <a:gd name="T0" fmla="*/ 1873 w 2228"/>
                <a:gd name="T1" fmla="*/ 1756 h 2227"/>
                <a:gd name="T2" fmla="*/ 1757 w 2228"/>
                <a:gd name="T3" fmla="*/ 355 h 2227"/>
                <a:gd name="T4" fmla="*/ 355 w 2228"/>
                <a:gd name="T5" fmla="*/ 471 h 2227"/>
                <a:gd name="T6" fmla="*/ 472 w 2228"/>
                <a:gd name="T7" fmla="*/ 1872 h 2227"/>
                <a:gd name="T8" fmla="*/ 1873 w 2228"/>
                <a:gd name="T9" fmla="*/ 1756 h 2227"/>
              </a:gdLst>
              <a:ahLst/>
              <a:cxnLst>
                <a:cxn ang="0">
                  <a:pos x="T0" y="T1"/>
                </a:cxn>
                <a:cxn ang="0">
                  <a:pos x="T2" y="T3"/>
                </a:cxn>
                <a:cxn ang="0">
                  <a:pos x="T4" y="T5"/>
                </a:cxn>
                <a:cxn ang="0">
                  <a:pos x="T6" y="T7"/>
                </a:cxn>
                <a:cxn ang="0">
                  <a:pos x="T8" y="T9"/>
                </a:cxn>
              </a:cxnLst>
              <a:rect l="0" t="0" r="r" b="b"/>
              <a:pathLst>
                <a:path w="2228" h="2227">
                  <a:moveTo>
                    <a:pt x="1873" y="1756"/>
                  </a:moveTo>
                  <a:cubicBezTo>
                    <a:pt x="2228" y="1337"/>
                    <a:pt x="2176" y="709"/>
                    <a:pt x="1757" y="355"/>
                  </a:cubicBezTo>
                  <a:cubicBezTo>
                    <a:pt x="1338" y="0"/>
                    <a:pt x="710" y="52"/>
                    <a:pt x="355" y="471"/>
                  </a:cubicBezTo>
                  <a:cubicBezTo>
                    <a:pt x="0" y="890"/>
                    <a:pt x="53" y="1517"/>
                    <a:pt x="472" y="1872"/>
                  </a:cubicBezTo>
                  <a:cubicBezTo>
                    <a:pt x="891" y="2227"/>
                    <a:pt x="1518" y="2175"/>
                    <a:pt x="1873" y="17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 name="Freeform 85">
              <a:extLst>
                <a:ext uri="{FF2B5EF4-FFF2-40B4-BE49-F238E27FC236}">
                  <a16:creationId xmlns:a16="http://schemas.microsoft.com/office/drawing/2014/main" id="{D349099B-ED2B-0B72-93A7-5C6F4E7CF759}"/>
                </a:ext>
              </a:extLst>
            </p:cNvPr>
            <p:cNvSpPr>
              <a:spLocks/>
            </p:cNvSpPr>
            <p:nvPr/>
          </p:nvSpPr>
          <p:spPr bwMode="auto">
            <a:xfrm>
              <a:off x="168" y="397"/>
              <a:ext cx="2011" cy="2010"/>
            </a:xfrm>
            <a:custGeom>
              <a:avLst/>
              <a:gdLst>
                <a:gd name="T0" fmla="*/ 1803 w 2144"/>
                <a:gd name="T1" fmla="*/ 1690 h 2143"/>
                <a:gd name="T2" fmla="*/ 1691 w 2144"/>
                <a:gd name="T3" fmla="*/ 341 h 2143"/>
                <a:gd name="T4" fmla="*/ 342 w 2144"/>
                <a:gd name="T5" fmla="*/ 453 h 2143"/>
                <a:gd name="T6" fmla="*/ 454 w 2144"/>
                <a:gd name="T7" fmla="*/ 1802 h 2143"/>
                <a:gd name="T8" fmla="*/ 1803 w 2144"/>
                <a:gd name="T9" fmla="*/ 1690 h 2143"/>
              </a:gdLst>
              <a:ahLst/>
              <a:cxnLst>
                <a:cxn ang="0">
                  <a:pos x="T0" y="T1"/>
                </a:cxn>
                <a:cxn ang="0">
                  <a:pos x="T2" y="T3"/>
                </a:cxn>
                <a:cxn ang="0">
                  <a:pos x="T4" y="T5"/>
                </a:cxn>
                <a:cxn ang="0">
                  <a:pos x="T6" y="T7"/>
                </a:cxn>
                <a:cxn ang="0">
                  <a:pos x="T8" y="T9"/>
                </a:cxn>
              </a:cxnLst>
              <a:rect l="0" t="0" r="r" b="b"/>
              <a:pathLst>
                <a:path w="2144" h="2143">
                  <a:moveTo>
                    <a:pt x="1803" y="1690"/>
                  </a:moveTo>
                  <a:cubicBezTo>
                    <a:pt x="2144" y="1286"/>
                    <a:pt x="2094" y="683"/>
                    <a:pt x="1691" y="341"/>
                  </a:cubicBezTo>
                  <a:cubicBezTo>
                    <a:pt x="1287" y="0"/>
                    <a:pt x="683" y="50"/>
                    <a:pt x="342" y="453"/>
                  </a:cubicBezTo>
                  <a:cubicBezTo>
                    <a:pt x="0" y="856"/>
                    <a:pt x="50" y="1460"/>
                    <a:pt x="454" y="1802"/>
                  </a:cubicBezTo>
                  <a:cubicBezTo>
                    <a:pt x="857" y="2143"/>
                    <a:pt x="1461" y="2093"/>
                    <a:pt x="1803" y="1690"/>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1" name="Freeform 86">
              <a:extLst>
                <a:ext uri="{FF2B5EF4-FFF2-40B4-BE49-F238E27FC236}">
                  <a16:creationId xmlns:a16="http://schemas.microsoft.com/office/drawing/2014/main" id="{5A1766F2-0971-CE41-6D1F-A1F0CBD4AC44}"/>
                </a:ext>
              </a:extLst>
            </p:cNvPr>
            <p:cNvSpPr>
              <a:spLocks/>
            </p:cNvSpPr>
            <p:nvPr/>
          </p:nvSpPr>
          <p:spPr bwMode="auto">
            <a:xfrm>
              <a:off x="251" y="479"/>
              <a:ext cx="1846" cy="1846"/>
            </a:xfrm>
            <a:custGeom>
              <a:avLst/>
              <a:gdLst>
                <a:gd name="T0" fmla="*/ 1653 w 1967"/>
                <a:gd name="T1" fmla="*/ 1551 h 1967"/>
                <a:gd name="T2" fmla="*/ 1551 w 1967"/>
                <a:gd name="T3" fmla="*/ 313 h 1967"/>
                <a:gd name="T4" fmla="*/ 313 w 1967"/>
                <a:gd name="T5" fmla="*/ 416 h 1967"/>
                <a:gd name="T6" fmla="*/ 416 w 1967"/>
                <a:gd name="T7" fmla="*/ 1654 h 1967"/>
                <a:gd name="T8" fmla="*/ 1653 w 1967"/>
                <a:gd name="T9" fmla="*/ 1551 h 1967"/>
              </a:gdLst>
              <a:ahLst/>
              <a:cxnLst>
                <a:cxn ang="0">
                  <a:pos x="T0" y="T1"/>
                </a:cxn>
                <a:cxn ang="0">
                  <a:pos x="T2" y="T3"/>
                </a:cxn>
                <a:cxn ang="0">
                  <a:pos x="T4" y="T5"/>
                </a:cxn>
                <a:cxn ang="0">
                  <a:pos x="T6" y="T7"/>
                </a:cxn>
                <a:cxn ang="0">
                  <a:pos x="T8" y="T9"/>
                </a:cxn>
              </a:cxnLst>
              <a:rect l="0" t="0" r="r" b="b"/>
              <a:pathLst>
                <a:path w="1967" h="1967">
                  <a:moveTo>
                    <a:pt x="1653" y="1551"/>
                  </a:moveTo>
                  <a:cubicBezTo>
                    <a:pt x="1967" y="1181"/>
                    <a:pt x="1921" y="627"/>
                    <a:pt x="1551" y="313"/>
                  </a:cubicBezTo>
                  <a:cubicBezTo>
                    <a:pt x="1180" y="0"/>
                    <a:pt x="626" y="46"/>
                    <a:pt x="313" y="416"/>
                  </a:cubicBezTo>
                  <a:cubicBezTo>
                    <a:pt x="0" y="786"/>
                    <a:pt x="46" y="1340"/>
                    <a:pt x="416" y="1654"/>
                  </a:cubicBezTo>
                  <a:cubicBezTo>
                    <a:pt x="786" y="1967"/>
                    <a:pt x="1340" y="1921"/>
                    <a:pt x="1653" y="155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2" name="Freeform 87">
              <a:extLst>
                <a:ext uri="{FF2B5EF4-FFF2-40B4-BE49-F238E27FC236}">
                  <a16:creationId xmlns:a16="http://schemas.microsoft.com/office/drawing/2014/main" id="{2C643B9A-6491-09FC-72AD-8B6EC79F1C8A}"/>
                </a:ext>
              </a:extLst>
            </p:cNvPr>
            <p:cNvSpPr>
              <a:spLocks/>
            </p:cNvSpPr>
            <p:nvPr/>
          </p:nvSpPr>
          <p:spPr bwMode="auto">
            <a:xfrm>
              <a:off x="128" y="357"/>
              <a:ext cx="2091" cy="2090"/>
            </a:xfrm>
            <a:custGeom>
              <a:avLst/>
              <a:gdLst>
                <a:gd name="T0" fmla="*/ 1873 w 2228"/>
                <a:gd name="T1" fmla="*/ 1756 h 2227"/>
                <a:gd name="T2" fmla="*/ 1757 w 2228"/>
                <a:gd name="T3" fmla="*/ 355 h 2227"/>
                <a:gd name="T4" fmla="*/ 355 w 2228"/>
                <a:gd name="T5" fmla="*/ 471 h 2227"/>
                <a:gd name="T6" fmla="*/ 472 w 2228"/>
                <a:gd name="T7" fmla="*/ 1872 h 2227"/>
                <a:gd name="T8" fmla="*/ 1873 w 2228"/>
                <a:gd name="T9" fmla="*/ 1756 h 2227"/>
              </a:gdLst>
              <a:ahLst/>
              <a:cxnLst>
                <a:cxn ang="0">
                  <a:pos x="T0" y="T1"/>
                </a:cxn>
                <a:cxn ang="0">
                  <a:pos x="T2" y="T3"/>
                </a:cxn>
                <a:cxn ang="0">
                  <a:pos x="T4" y="T5"/>
                </a:cxn>
                <a:cxn ang="0">
                  <a:pos x="T6" y="T7"/>
                </a:cxn>
                <a:cxn ang="0">
                  <a:pos x="T8" y="T9"/>
                </a:cxn>
              </a:cxnLst>
              <a:rect l="0" t="0" r="r" b="b"/>
              <a:pathLst>
                <a:path w="2228" h="2227">
                  <a:moveTo>
                    <a:pt x="1873" y="1756"/>
                  </a:moveTo>
                  <a:cubicBezTo>
                    <a:pt x="2228" y="1337"/>
                    <a:pt x="2176" y="709"/>
                    <a:pt x="1757" y="355"/>
                  </a:cubicBezTo>
                  <a:cubicBezTo>
                    <a:pt x="1338" y="0"/>
                    <a:pt x="710" y="52"/>
                    <a:pt x="355" y="471"/>
                  </a:cubicBezTo>
                  <a:cubicBezTo>
                    <a:pt x="0" y="890"/>
                    <a:pt x="53" y="1517"/>
                    <a:pt x="472" y="1872"/>
                  </a:cubicBezTo>
                  <a:cubicBezTo>
                    <a:pt x="891" y="2227"/>
                    <a:pt x="1518" y="2175"/>
                    <a:pt x="1873" y="17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3" name="Freeform 88">
              <a:extLst>
                <a:ext uri="{FF2B5EF4-FFF2-40B4-BE49-F238E27FC236}">
                  <a16:creationId xmlns:a16="http://schemas.microsoft.com/office/drawing/2014/main" id="{12F7C6D3-32C8-FD71-1D83-D82A140B5A8D}"/>
                </a:ext>
              </a:extLst>
            </p:cNvPr>
            <p:cNvSpPr>
              <a:spLocks/>
            </p:cNvSpPr>
            <p:nvPr/>
          </p:nvSpPr>
          <p:spPr bwMode="auto">
            <a:xfrm>
              <a:off x="168" y="397"/>
              <a:ext cx="2011" cy="2010"/>
            </a:xfrm>
            <a:custGeom>
              <a:avLst/>
              <a:gdLst>
                <a:gd name="T0" fmla="*/ 1803 w 2144"/>
                <a:gd name="T1" fmla="*/ 1690 h 2143"/>
                <a:gd name="T2" fmla="*/ 1691 w 2144"/>
                <a:gd name="T3" fmla="*/ 341 h 2143"/>
                <a:gd name="T4" fmla="*/ 342 w 2144"/>
                <a:gd name="T5" fmla="*/ 453 h 2143"/>
                <a:gd name="T6" fmla="*/ 454 w 2144"/>
                <a:gd name="T7" fmla="*/ 1802 h 2143"/>
                <a:gd name="T8" fmla="*/ 1803 w 2144"/>
                <a:gd name="T9" fmla="*/ 1690 h 2143"/>
              </a:gdLst>
              <a:ahLst/>
              <a:cxnLst>
                <a:cxn ang="0">
                  <a:pos x="T0" y="T1"/>
                </a:cxn>
                <a:cxn ang="0">
                  <a:pos x="T2" y="T3"/>
                </a:cxn>
                <a:cxn ang="0">
                  <a:pos x="T4" y="T5"/>
                </a:cxn>
                <a:cxn ang="0">
                  <a:pos x="T6" y="T7"/>
                </a:cxn>
                <a:cxn ang="0">
                  <a:pos x="T8" y="T9"/>
                </a:cxn>
              </a:cxnLst>
              <a:rect l="0" t="0" r="r" b="b"/>
              <a:pathLst>
                <a:path w="2144" h="2143">
                  <a:moveTo>
                    <a:pt x="1803" y="1690"/>
                  </a:moveTo>
                  <a:cubicBezTo>
                    <a:pt x="2144" y="1286"/>
                    <a:pt x="2094" y="683"/>
                    <a:pt x="1691" y="341"/>
                  </a:cubicBezTo>
                  <a:cubicBezTo>
                    <a:pt x="1287" y="0"/>
                    <a:pt x="683" y="50"/>
                    <a:pt x="342" y="453"/>
                  </a:cubicBezTo>
                  <a:cubicBezTo>
                    <a:pt x="0" y="856"/>
                    <a:pt x="50" y="1460"/>
                    <a:pt x="454" y="1802"/>
                  </a:cubicBezTo>
                  <a:cubicBezTo>
                    <a:pt x="857" y="2143"/>
                    <a:pt x="1461" y="2093"/>
                    <a:pt x="1803" y="1690"/>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4" name="Freeform 89">
              <a:extLst>
                <a:ext uri="{FF2B5EF4-FFF2-40B4-BE49-F238E27FC236}">
                  <a16:creationId xmlns:a16="http://schemas.microsoft.com/office/drawing/2014/main" id="{E7B55020-C0E4-2C52-5CCD-8EFAA25F522E}"/>
                </a:ext>
              </a:extLst>
            </p:cNvPr>
            <p:cNvSpPr>
              <a:spLocks/>
            </p:cNvSpPr>
            <p:nvPr/>
          </p:nvSpPr>
          <p:spPr bwMode="auto">
            <a:xfrm>
              <a:off x="251" y="479"/>
              <a:ext cx="1846" cy="1846"/>
            </a:xfrm>
            <a:custGeom>
              <a:avLst/>
              <a:gdLst>
                <a:gd name="T0" fmla="*/ 1653 w 1967"/>
                <a:gd name="T1" fmla="*/ 1551 h 1967"/>
                <a:gd name="T2" fmla="*/ 1551 w 1967"/>
                <a:gd name="T3" fmla="*/ 313 h 1967"/>
                <a:gd name="T4" fmla="*/ 313 w 1967"/>
                <a:gd name="T5" fmla="*/ 416 h 1967"/>
                <a:gd name="T6" fmla="*/ 416 w 1967"/>
                <a:gd name="T7" fmla="*/ 1654 h 1967"/>
                <a:gd name="T8" fmla="*/ 1653 w 1967"/>
                <a:gd name="T9" fmla="*/ 1551 h 1967"/>
              </a:gdLst>
              <a:ahLst/>
              <a:cxnLst>
                <a:cxn ang="0">
                  <a:pos x="T0" y="T1"/>
                </a:cxn>
                <a:cxn ang="0">
                  <a:pos x="T2" y="T3"/>
                </a:cxn>
                <a:cxn ang="0">
                  <a:pos x="T4" y="T5"/>
                </a:cxn>
                <a:cxn ang="0">
                  <a:pos x="T6" y="T7"/>
                </a:cxn>
                <a:cxn ang="0">
                  <a:pos x="T8" y="T9"/>
                </a:cxn>
              </a:cxnLst>
              <a:rect l="0" t="0" r="r" b="b"/>
              <a:pathLst>
                <a:path w="1967" h="1967">
                  <a:moveTo>
                    <a:pt x="1653" y="1551"/>
                  </a:moveTo>
                  <a:cubicBezTo>
                    <a:pt x="1967" y="1181"/>
                    <a:pt x="1921" y="627"/>
                    <a:pt x="1551" y="313"/>
                  </a:cubicBezTo>
                  <a:cubicBezTo>
                    <a:pt x="1180" y="0"/>
                    <a:pt x="626" y="46"/>
                    <a:pt x="313" y="416"/>
                  </a:cubicBezTo>
                  <a:cubicBezTo>
                    <a:pt x="0" y="786"/>
                    <a:pt x="46" y="1340"/>
                    <a:pt x="416" y="1654"/>
                  </a:cubicBezTo>
                  <a:cubicBezTo>
                    <a:pt x="786" y="1967"/>
                    <a:pt x="1340" y="1921"/>
                    <a:pt x="1653" y="155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5" name="Freeform 90">
              <a:extLst>
                <a:ext uri="{FF2B5EF4-FFF2-40B4-BE49-F238E27FC236}">
                  <a16:creationId xmlns:a16="http://schemas.microsoft.com/office/drawing/2014/main" id="{A921FB1B-D020-4DC8-F606-3B9502383D59}"/>
                </a:ext>
              </a:extLst>
            </p:cNvPr>
            <p:cNvSpPr>
              <a:spLocks/>
            </p:cNvSpPr>
            <p:nvPr/>
          </p:nvSpPr>
          <p:spPr bwMode="auto">
            <a:xfrm>
              <a:off x="1196" y="743"/>
              <a:ext cx="21" cy="19"/>
            </a:xfrm>
            <a:custGeom>
              <a:avLst/>
              <a:gdLst>
                <a:gd name="T0" fmla="*/ 22 w 22"/>
                <a:gd name="T1" fmla="*/ 0 h 20"/>
                <a:gd name="T2" fmla="*/ 1 w 22"/>
                <a:gd name="T3" fmla="*/ 4 h 20"/>
                <a:gd name="T4" fmla="*/ 7 w 22"/>
                <a:gd name="T5" fmla="*/ 4 h 20"/>
                <a:gd name="T6" fmla="*/ 22 w 22"/>
                <a:gd name="T7" fmla="*/ 0 h 20"/>
              </a:gdLst>
              <a:ahLst/>
              <a:cxnLst>
                <a:cxn ang="0">
                  <a:pos x="T0" y="T1"/>
                </a:cxn>
                <a:cxn ang="0">
                  <a:pos x="T2" y="T3"/>
                </a:cxn>
                <a:cxn ang="0">
                  <a:pos x="T4" y="T5"/>
                </a:cxn>
                <a:cxn ang="0">
                  <a:pos x="T6" y="T7"/>
                </a:cxn>
              </a:cxnLst>
              <a:rect l="0" t="0" r="r" b="b"/>
              <a:pathLst>
                <a:path w="22" h="20">
                  <a:moveTo>
                    <a:pt x="22" y="0"/>
                  </a:moveTo>
                  <a:cubicBezTo>
                    <a:pt x="19" y="3"/>
                    <a:pt x="6" y="20"/>
                    <a:pt x="1" y="4"/>
                  </a:cubicBezTo>
                  <a:cubicBezTo>
                    <a:pt x="0" y="2"/>
                    <a:pt x="5" y="4"/>
                    <a:pt x="7" y="4"/>
                  </a:cubicBezTo>
                  <a:cubicBezTo>
                    <a:pt x="12" y="3"/>
                    <a:pt x="22" y="0"/>
                    <a:pt x="22" y="0"/>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6" name="Freeform 91">
              <a:extLst>
                <a:ext uri="{FF2B5EF4-FFF2-40B4-BE49-F238E27FC236}">
                  <a16:creationId xmlns:a16="http://schemas.microsoft.com/office/drawing/2014/main" id="{173392D1-88AC-4A3A-4A20-FD857D2663BC}"/>
                </a:ext>
              </a:extLst>
            </p:cNvPr>
            <p:cNvSpPr>
              <a:spLocks/>
            </p:cNvSpPr>
            <p:nvPr/>
          </p:nvSpPr>
          <p:spPr bwMode="auto">
            <a:xfrm>
              <a:off x="981" y="651"/>
              <a:ext cx="53" cy="16"/>
            </a:xfrm>
            <a:custGeom>
              <a:avLst/>
              <a:gdLst>
                <a:gd name="T0" fmla="*/ 56 w 56"/>
                <a:gd name="T1" fmla="*/ 2 h 17"/>
                <a:gd name="T2" fmla="*/ 35 w 56"/>
                <a:gd name="T3" fmla="*/ 10 h 17"/>
                <a:gd name="T4" fmla="*/ 39 w 56"/>
                <a:gd name="T5" fmla="*/ 11 h 17"/>
                <a:gd name="T6" fmla="*/ 19 w 56"/>
                <a:gd name="T7" fmla="*/ 17 h 17"/>
                <a:gd name="T8" fmla="*/ 9 w 56"/>
                <a:gd name="T9" fmla="*/ 14 h 17"/>
                <a:gd name="T10" fmla="*/ 2 w 56"/>
                <a:gd name="T11" fmla="*/ 14 h 17"/>
                <a:gd name="T12" fmla="*/ 56 w 56"/>
                <a:gd name="T13" fmla="*/ 2 h 17"/>
              </a:gdLst>
              <a:ahLst/>
              <a:cxnLst>
                <a:cxn ang="0">
                  <a:pos x="T0" y="T1"/>
                </a:cxn>
                <a:cxn ang="0">
                  <a:pos x="T2" y="T3"/>
                </a:cxn>
                <a:cxn ang="0">
                  <a:pos x="T4" y="T5"/>
                </a:cxn>
                <a:cxn ang="0">
                  <a:pos x="T6" y="T7"/>
                </a:cxn>
                <a:cxn ang="0">
                  <a:pos x="T8" y="T9"/>
                </a:cxn>
                <a:cxn ang="0">
                  <a:pos x="T10" y="T11"/>
                </a:cxn>
                <a:cxn ang="0">
                  <a:pos x="T12" y="T13"/>
                </a:cxn>
              </a:cxnLst>
              <a:rect l="0" t="0" r="r" b="b"/>
              <a:pathLst>
                <a:path w="56" h="17">
                  <a:moveTo>
                    <a:pt x="56" y="2"/>
                  </a:moveTo>
                  <a:cubicBezTo>
                    <a:pt x="49" y="5"/>
                    <a:pt x="41" y="7"/>
                    <a:pt x="35" y="10"/>
                  </a:cubicBezTo>
                  <a:cubicBezTo>
                    <a:pt x="33" y="11"/>
                    <a:pt x="41" y="10"/>
                    <a:pt x="39" y="11"/>
                  </a:cubicBezTo>
                  <a:cubicBezTo>
                    <a:pt x="33" y="14"/>
                    <a:pt x="26" y="16"/>
                    <a:pt x="19" y="17"/>
                  </a:cubicBezTo>
                  <a:cubicBezTo>
                    <a:pt x="16" y="17"/>
                    <a:pt x="12" y="15"/>
                    <a:pt x="9" y="14"/>
                  </a:cubicBezTo>
                  <a:cubicBezTo>
                    <a:pt x="7" y="14"/>
                    <a:pt x="0" y="15"/>
                    <a:pt x="2" y="14"/>
                  </a:cubicBezTo>
                  <a:cubicBezTo>
                    <a:pt x="17" y="0"/>
                    <a:pt x="37" y="2"/>
                    <a:pt x="56" y="2"/>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7" name="Freeform 92">
              <a:extLst>
                <a:ext uri="{FF2B5EF4-FFF2-40B4-BE49-F238E27FC236}">
                  <a16:creationId xmlns:a16="http://schemas.microsoft.com/office/drawing/2014/main" id="{91BA9CD9-F420-B2AE-ED49-AE1EDD027AA0}"/>
                </a:ext>
              </a:extLst>
            </p:cNvPr>
            <p:cNvSpPr>
              <a:spLocks/>
            </p:cNvSpPr>
            <p:nvPr/>
          </p:nvSpPr>
          <p:spPr bwMode="auto">
            <a:xfrm>
              <a:off x="945" y="655"/>
              <a:ext cx="106" cy="41"/>
            </a:xfrm>
            <a:custGeom>
              <a:avLst/>
              <a:gdLst>
                <a:gd name="T0" fmla="*/ 111 w 113"/>
                <a:gd name="T1" fmla="*/ 16 h 44"/>
                <a:gd name="T2" fmla="*/ 101 w 113"/>
                <a:gd name="T3" fmla="*/ 31 h 44"/>
                <a:gd name="T4" fmla="*/ 55 w 113"/>
                <a:gd name="T5" fmla="*/ 23 h 44"/>
                <a:gd name="T6" fmla="*/ 31 w 113"/>
                <a:gd name="T7" fmla="*/ 31 h 44"/>
                <a:gd name="T8" fmla="*/ 27 w 113"/>
                <a:gd name="T9" fmla="*/ 22 h 44"/>
                <a:gd name="T10" fmla="*/ 1 w 113"/>
                <a:gd name="T11" fmla="*/ 29 h 44"/>
                <a:gd name="T12" fmla="*/ 5 w 113"/>
                <a:gd name="T13" fmla="*/ 28 h 44"/>
                <a:gd name="T14" fmla="*/ 13 w 113"/>
                <a:gd name="T15" fmla="*/ 23 h 44"/>
                <a:gd name="T16" fmla="*/ 14 w 113"/>
                <a:gd name="T17" fmla="*/ 12 h 44"/>
                <a:gd name="T18" fmla="*/ 22 w 113"/>
                <a:gd name="T19" fmla="*/ 13 h 44"/>
                <a:gd name="T20" fmla="*/ 34 w 113"/>
                <a:gd name="T21" fmla="*/ 11 h 44"/>
                <a:gd name="T22" fmla="*/ 22 w 113"/>
                <a:gd name="T23" fmla="*/ 20 h 44"/>
                <a:gd name="T24" fmla="*/ 35 w 113"/>
                <a:gd name="T25" fmla="*/ 20 h 44"/>
                <a:gd name="T26" fmla="*/ 45 w 113"/>
                <a:gd name="T27" fmla="*/ 15 h 44"/>
                <a:gd name="T28" fmla="*/ 49 w 113"/>
                <a:gd name="T29" fmla="*/ 12 h 44"/>
                <a:gd name="T30" fmla="*/ 66 w 113"/>
                <a:gd name="T31" fmla="*/ 10 h 44"/>
                <a:gd name="T32" fmla="*/ 75 w 113"/>
                <a:gd name="T33" fmla="*/ 9 h 44"/>
                <a:gd name="T34" fmla="*/ 60 w 113"/>
                <a:gd name="T35" fmla="*/ 17 h 44"/>
                <a:gd name="T36" fmla="*/ 80 w 113"/>
                <a:gd name="T37" fmla="*/ 8 h 44"/>
                <a:gd name="T38" fmla="*/ 91 w 113"/>
                <a:gd name="T39" fmla="*/ 9 h 44"/>
                <a:gd name="T40" fmla="*/ 101 w 113"/>
                <a:gd name="T41" fmla="*/ 1 h 44"/>
                <a:gd name="T42" fmla="*/ 112 w 113"/>
                <a:gd name="T43" fmla="*/ 7 h 44"/>
                <a:gd name="T44" fmla="*/ 99 w 113"/>
                <a:gd name="T45" fmla="*/ 14 h 44"/>
                <a:gd name="T46" fmla="*/ 111 w 113"/>
                <a:gd name="T47" fmla="*/ 1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3" h="44">
                  <a:moveTo>
                    <a:pt x="111" y="16"/>
                  </a:moveTo>
                  <a:cubicBezTo>
                    <a:pt x="107" y="21"/>
                    <a:pt x="107" y="30"/>
                    <a:pt x="101" y="31"/>
                  </a:cubicBezTo>
                  <a:cubicBezTo>
                    <a:pt x="85" y="33"/>
                    <a:pt x="71" y="25"/>
                    <a:pt x="55" y="23"/>
                  </a:cubicBezTo>
                  <a:cubicBezTo>
                    <a:pt x="38" y="20"/>
                    <a:pt x="75" y="31"/>
                    <a:pt x="31" y="31"/>
                  </a:cubicBezTo>
                  <a:cubicBezTo>
                    <a:pt x="28" y="31"/>
                    <a:pt x="30" y="24"/>
                    <a:pt x="27" y="22"/>
                  </a:cubicBezTo>
                  <a:cubicBezTo>
                    <a:pt x="18" y="17"/>
                    <a:pt x="5" y="44"/>
                    <a:pt x="1" y="29"/>
                  </a:cubicBezTo>
                  <a:cubicBezTo>
                    <a:pt x="0" y="27"/>
                    <a:pt x="4" y="29"/>
                    <a:pt x="5" y="28"/>
                  </a:cubicBezTo>
                  <a:cubicBezTo>
                    <a:pt x="8" y="27"/>
                    <a:pt x="12" y="26"/>
                    <a:pt x="13" y="23"/>
                  </a:cubicBezTo>
                  <a:cubicBezTo>
                    <a:pt x="15" y="20"/>
                    <a:pt x="12" y="15"/>
                    <a:pt x="14" y="12"/>
                  </a:cubicBezTo>
                  <a:cubicBezTo>
                    <a:pt x="16" y="10"/>
                    <a:pt x="19" y="13"/>
                    <a:pt x="22" y="13"/>
                  </a:cubicBezTo>
                  <a:cubicBezTo>
                    <a:pt x="26" y="13"/>
                    <a:pt x="34" y="7"/>
                    <a:pt x="34" y="11"/>
                  </a:cubicBezTo>
                  <a:cubicBezTo>
                    <a:pt x="35" y="16"/>
                    <a:pt x="22" y="16"/>
                    <a:pt x="22" y="20"/>
                  </a:cubicBezTo>
                  <a:cubicBezTo>
                    <a:pt x="23" y="25"/>
                    <a:pt x="31" y="21"/>
                    <a:pt x="35" y="20"/>
                  </a:cubicBezTo>
                  <a:cubicBezTo>
                    <a:pt x="38" y="19"/>
                    <a:pt x="41" y="17"/>
                    <a:pt x="45" y="15"/>
                  </a:cubicBezTo>
                  <a:cubicBezTo>
                    <a:pt x="46" y="14"/>
                    <a:pt x="47" y="12"/>
                    <a:pt x="49" y="12"/>
                  </a:cubicBezTo>
                  <a:cubicBezTo>
                    <a:pt x="55" y="10"/>
                    <a:pt x="60" y="10"/>
                    <a:pt x="66" y="10"/>
                  </a:cubicBezTo>
                  <a:cubicBezTo>
                    <a:pt x="69" y="9"/>
                    <a:pt x="72" y="8"/>
                    <a:pt x="75" y="9"/>
                  </a:cubicBezTo>
                  <a:cubicBezTo>
                    <a:pt x="81" y="11"/>
                    <a:pt x="41" y="28"/>
                    <a:pt x="60" y="17"/>
                  </a:cubicBezTo>
                  <a:cubicBezTo>
                    <a:pt x="67" y="13"/>
                    <a:pt x="73" y="10"/>
                    <a:pt x="80" y="8"/>
                  </a:cubicBezTo>
                  <a:cubicBezTo>
                    <a:pt x="84" y="7"/>
                    <a:pt x="88" y="10"/>
                    <a:pt x="91" y="9"/>
                  </a:cubicBezTo>
                  <a:cubicBezTo>
                    <a:pt x="95" y="8"/>
                    <a:pt x="97" y="1"/>
                    <a:pt x="101" y="1"/>
                  </a:cubicBezTo>
                  <a:cubicBezTo>
                    <a:pt x="105" y="0"/>
                    <a:pt x="113" y="3"/>
                    <a:pt x="112" y="7"/>
                  </a:cubicBezTo>
                  <a:cubicBezTo>
                    <a:pt x="111" y="12"/>
                    <a:pt x="100" y="9"/>
                    <a:pt x="99" y="14"/>
                  </a:cubicBezTo>
                  <a:cubicBezTo>
                    <a:pt x="98" y="18"/>
                    <a:pt x="111" y="16"/>
                    <a:pt x="111" y="16"/>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8" name="Freeform 93">
              <a:extLst>
                <a:ext uri="{FF2B5EF4-FFF2-40B4-BE49-F238E27FC236}">
                  <a16:creationId xmlns:a16="http://schemas.microsoft.com/office/drawing/2014/main" id="{16097B13-368F-F250-A9A1-679D853F9A59}"/>
                </a:ext>
              </a:extLst>
            </p:cNvPr>
            <p:cNvSpPr>
              <a:spLocks/>
            </p:cNvSpPr>
            <p:nvPr/>
          </p:nvSpPr>
          <p:spPr bwMode="auto">
            <a:xfrm>
              <a:off x="1350" y="669"/>
              <a:ext cx="28" cy="12"/>
            </a:xfrm>
            <a:custGeom>
              <a:avLst/>
              <a:gdLst>
                <a:gd name="T0" fmla="*/ 30 w 30"/>
                <a:gd name="T1" fmla="*/ 13 h 13"/>
                <a:gd name="T2" fmla="*/ 4 w 30"/>
                <a:gd name="T3" fmla="*/ 4 h 13"/>
                <a:gd name="T4" fmla="*/ 19 w 30"/>
                <a:gd name="T5" fmla="*/ 2 h 13"/>
                <a:gd name="T6" fmla="*/ 30 w 30"/>
                <a:gd name="T7" fmla="*/ 13 h 13"/>
              </a:gdLst>
              <a:ahLst/>
              <a:cxnLst>
                <a:cxn ang="0">
                  <a:pos x="T0" y="T1"/>
                </a:cxn>
                <a:cxn ang="0">
                  <a:pos x="T2" y="T3"/>
                </a:cxn>
                <a:cxn ang="0">
                  <a:pos x="T4" y="T5"/>
                </a:cxn>
                <a:cxn ang="0">
                  <a:pos x="T6" y="T7"/>
                </a:cxn>
              </a:cxnLst>
              <a:rect l="0" t="0" r="r" b="b"/>
              <a:pathLst>
                <a:path w="30" h="13">
                  <a:moveTo>
                    <a:pt x="30" y="13"/>
                  </a:moveTo>
                  <a:cubicBezTo>
                    <a:pt x="21" y="10"/>
                    <a:pt x="10" y="11"/>
                    <a:pt x="4" y="4"/>
                  </a:cubicBezTo>
                  <a:cubicBezTo>
                    <a:pt x="0" y="0"/>
                    <a:pt x="14" y="1"/>
                    <a:pt x="19" y="2"/>
                  </a:cubicBezTo>
                  <a:cubicBezTo>
                    <a:pt x="24" y="4"/>
                    <a:pt x="30" y="13"/>
                    <a:pt x="30" y="13"/>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 name="Freeform 94">
              <a:extLst>
                <a:ext uri="{FF2B5EF4-FFF2-40B4-BE49-F238E27FC236}">
                  <a16:creationId xmlns:a16="http://schemas.microsoft.com/office/drawing/2014/main" id="{E6673C9E-97C4-C0A2-EB56-E919E3D2F1CB}"/>
                </a:ext>
              </a:extLst>
            </p:cNvPr>
            <p:cNvSpPr>
              <a:spLocks/>
            </p:cNvSpPr>
            <p:nvPr/>
          </p:nvSpPr>
          <p:spPr bwMode="auto">
            <a:xfrm>
              <a:off x="1005" y="642"/>
              <a:ext cx="13" cy="1"/>
            </a:xfrm>
            <a:custGeom>
              <a:avLst/>
              <a:gdLst>
                <a:gd name="T0" fmla="*/ 14 w 14"/>
                <a:gd name="T1" fmla="*/ 2 h 2"/>
                <a:gd name="T2" fmla="*/ 0 w 14"/>
                <a:gd name="T3" fmla="*/ 0 h 2"/>
                <a:gd name="T4" fmla="*/ 14 w 14"/>
                <a:gd name="T5" fmla="*/ 2 h 2"/>
              </a:gdLst>
              <a:ahLst/>
              <a:cxnLst>
                <a:cxn ang="0">
                  <a:pos x="T0" y="T1"/>
                </a:cxn>
                <a:cxn ang="0">
                  <a:pos x="T2" y="T3"/>
                </a:cxn>
                <a:cxn ang="0">
                  <a:pos x="T4" y="T5"/>
                </a:cxn>
              </a:cxnLst>
              <a:rect l="0" t="0" r="r" b="b"/>
              <a:pathLst>
                <a:path w="14" h="2">
                  <a:moveTo>
                    <a:pt x="14" y="2"/>
                  </a:moveTo>
                  <a:cubicBezTo>
                    <a:pt x="9" y="1"/>
                    <a:pt x="0" y="0"/>
                    <a:pt x="0" y="0"/>
                  </a:cubicBezTo>
                  <a:cubicBezTo>
                    <a:pt x="0" y="0"/>
                    <a:pt x="9" y="1"/>
                    <a:pt x="14" y="2"/>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 name="Freeform 95">
              <a:extLst>
                <a:ext uri="{FF2B5EF4-FFF2-40B4-BE49-F238E27FC236}">
                  <a16:creationId xmlns:a16="http://schemas.microsoft.com/office/drawing/2014/main" id="{CF8BDF06-6037-D814-AF1F-3A8EB19EF7DE}"/>
                </a:ext>
              </a:extLst>
            </p:cNvPr>
            <p:cNvSpPr>
              <a:spLocks/>
            </p:cNvSpPr>
            <p:nvPr/>
          </p:nvSpPr>
          <p:spPr bwMode="auto">
            <a:xfrm>
              <a:off x="1014" y="632"/>
              <a:ext cx="6" cy="4"/>
            </a:xfrm>
            <a:custGeom>
              <a:avLst/>
              <a:gdLst>
                <a:gd name="T0" fmla="*/ 6 w 6"/>
                <a:gd name="T1" fmla="*/ 3 h 4"/>
                <a:gd name="T2" fmla="*/ 1 w 6"/>
                <a:gd name="T3" fmla="*/ 3 h 4"/>
                <a:gd name="T4" fmla="*/ 5 w 6"/>
                <a:gd name="T5" fmla="*/ 1 h 4"/>
                <a:gd name="T6" fmla="*/ 6 w 6"/>
                <a:gd name="T7" fmla="*/ 3 h 4"/>
              </a:gdLst>
              <a:ahLst/>
              <a:cxnLst>
                <a:cxn ang="0">
                  <a:pos x="T0" y="T1"/>
                </a:cxn>
                <a:cxn ang="0">
                  <a:pos x="T2" y="T3"/>
                </a:cxn>
                <a:cxn ang="0">
                  <a:pos x="T4" y="T5"/>
                </a:cxn>
                <a:cxn ang="0">
                  <a:pos x="T6" y="T7"/>
                </a:cxn>
              </a:cxnLst>
              <a:rect l="0" t="0" r="r" b="b"/>
              <a:pathLst>
                <a:path w="6" h="4">
                  <a:moveTo>
                    <a:pt x="6" y="3"/>
                  </a:moveTo>
                  <a:cubicBezTo>
                    <a:pt x="4" y="3"/>
                    <a:pt x="1" y="4"/>
                    <a:pt x="1" y="3"/>
                  </a:cubicBezTo>
                  <a:cubicBezTo>
                    <a:pt x="0" y="1"/>
                    <a:pt x="3" y="0"/>
                    <a:pt x="5" y="1"/>
                  </a:cubicBezTo>
                  <a:cubicBezTo>
                    <a:pt x="6" y="1"/>
                    <a:pt x="6" y="3"/>
                    <a:pt x="6" y="3"/>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1" name="Freeform 96">
              <a:extLst>
                <a:ext uri="{FF2B5EF4-FFF2-40B4-BE49-F238E27FC236}">
                  <a16:creationId xmlns:a16="http://schemas.microsoft.com/office/drawing/2014/main" id="{0F36614E-3C40-0E1A-FFB7-37EDFDC86CFD}"/>
                </a:ext>
              </a:extLst>
            </p:cNvPr>
            <p:cNvSpPr>
              <a:spLocks/>
            </p:cNvSpPr>
            <p:nvPr/>
          </p:nvSpPr>
          <p:spPr bwMode="auto">
            <a:xfrm>
              <a:off x="1175" y="746"/>
              <a:ext cx="40" cy="43"/>
            </a:xfrm>
            <a:custGeom>
              <a:avLst/>
              <a:gdLst>
                <a:gd name="T0" fmla="*/ 0 w 42"/>
                <a:gd name="T1" fmla="*/ 9 h 46"/>
                <a:gd name="T2" fmla="*/ 10 w 42"/>
                <a:gd name="T3" fmla="*/ 5 h 46"/>
                <a:gd name="T4" fmla="*/ 21 w 42"/>
                <a:gd name="T5" fmla="*/ 16 h 46"/>
                <a:gd name="T6" fmla="*/ 18 w 42"/>
                <a:gd name="T7" fmla="*/ 2 h 46"/>
                <a:gd name="T8" fmla="*/ 25 w 42"/>
                <a:gd name="T9" fmla="*/ 6 h 46"/>
                <a:gd name="T10" fmla="*/ 24 w 42"/>
                <a:gd name="T11" fmla="*/ 10 h 46"/>
                <a:gd name="T12" fmla="*/ 40 w 42"/>
                <a:gd name="T13" fmla="*/ 16 h 46"/>
                <a:gd name="T14" fmla="*/ 31 w 42"/>
                <a:gd name="T15" fmla="*/ 20 h 46"/>
                <a:gd name="T16" fmla="*/ 33 w 42"/>
                <a:gd name="T17" fmla="*/ 25 h 46"/>
                <a:gd name="T18" fmla="*/ 25 w 42"/>
                <a:gd name="T19" fmla="*/ 44 h 46"/>
                <a:gd name="T20" fmla="*/ 20 w 42"/>
                <a:gd name="T21" fmla="*/ 40 h 46"/>
                <a:gd name="T22" fmla="*/ 25 w 42"/>
                <a:gd name="T23" fmla="*/ 39 h 46"/>
                <a:gd name="T24" fmla="*/ 11 w 42"/>
                <a:gd name="T25" fmla="*/ 26 h 46"/>
                <a:gd name="T26" fmla="*/ 25 w 42"/>
                <a:gd name="T27" fmla="*/ 21 h 46"/>
                <a:gd name="T28" fmla="*/ 9 w 42"/>
                <a:gd name="T29" fmla="*/ 24 h 46"/>
                <a:gd name="T30" fmla="*/ 9 w 42"/>
                <a:gd name="T31" fmla="*/ 20 h 46"/>
                <a:gd name="T32" fmla="*/ 0 w 42"/>
                <a:gd name="T33" fmla="*/ 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 h="46">
                  <a:moveTo>
                    <a:pt x="0" y="9"/>
                  </a:moveTo>
                  <a:cubicBezTo>
                    <a:pt x="3" y="7"/>
                    <a:pt x="7" y="3"/>
                    <a:pt x="10" y="5"/>
                  </a:cubicBezTo>
                  <a:cubicBezTo>
                    <a:pt x="15" y="6"/>
                    <a:pt x="16" y="17"/>
                    <a:pt x="21" y="16"/>
                  </a:cubicBezTo>
                  <a:cubicBezTo>
                    <a:pt x="25" y="14"/>
                    <a:pt x="16" y="6"/>
                    <a:pt x="18" y="2"/>
                  </a:cubicBezTo>
                  <a:cubicBezTo>
                    <a:pt x="19" y="0"/>
                    <a:pt x="23" y="4"/>
                    <a:pt x="25" y="6"/>
                  </a:cubicBezTo>
                  <a:cubicBezTo>
                    <a:pt x="26" y="7"/>
                    <a:pt x="23" y="9"/>
                    <a:pt x="24" y="10"/>
                  </a:cubicBezTo>
                  <a:cubicBezTo>
                    <a:pt x="29" y="13"/>
                    <a:pt x="37" y="11"/>
                    <a:pt x="40" y="16"/>
                  </a:cubicBezTo>
                  <a:cubicBezTo>
                    <a:pt x="42" y="19"/>
                    <a:pt x="33" y="18"/>
                    <a:pt x="31" y="20"/>
                  </a:cubicBezTo>
                  <a:cubicBezTo>
                    <a:pt x="30" y="22"/>
                    <a:pt x="33" y="23"/>
                    <a:pt x="33" y="25"/>
                  </a:cubicBezTo>
                  <a:cubicBezTo>
                    <a:pt x="31" y="31"/>
                    <a:pt x="29" y="39"/>
                    <a:pt x="25" y="44"/>
                  </a:cubicBezTo>
                  <a:cubicBezTo>
                    <a:pt x="24" y="46"/>
                    <a:pt x="20" y="42"/>
                    <a:pt x="20" y="40"/>
                  </a:cubicBezTo>
                  <a:cubicBezTo>
                    <a:pt x="20" y="39"/>
                    <a:pt x="26" y="40"/>
                    <a:pt x="25" y="39"/>
                  </a:cubicBezTo>
                  <a:cubicBezTo>
                    <a:pt x="22" y="37"/>
                    <a:pt x="4" y="39"/>
                    <a:pt x="11" y="26"/>
                  </a:cubicBezTo>
                  <a:cubicBezTo>
                    <a:pt x="14" y="22"/>
                    <a:pt x="29" y="24"/>
                    <a:pt x="25" y="21"/>
                  </a:cubicBezTo>
                  <a:cubicBezTo>
                    <a:pt x="21" y="18"/>
                    <a:pt x="14" y="25"/>
                    <a:pt x="9" y="24"/>
                  </a:cubicBezTo>
                  <a:cubicBezTo>
                    <a:pt x="7" y="24"/>
                    <a:pt x="10" y="22"/>
                    <a:pt x="9" y="20"/>
                  </a:cubicBezTo>
                  <a:cubicBezTo>
                    <a:pt x="7" y="16"/>
                    <a:pt x="0" y="9"/>
                    <a:pt x="0" y="9"/>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2" name="Freeform 97">
              <a:extLst>
                <a:ext uri="{FF2B5EF4-FFF2-40B4-BE49-F238E27FC236}">
                  <a16:creationId xmlns:a16="http://schemas.microsoft.com/office/drawing/2014/main" id="{E6424624-057E-EEC3-67ED-DE44003FE0C7}"/>
                </a:ext>
              </a:extLst>
            </p:cNvPr>
            <p:cNvSpPr>
              <a:spLocks/>
            </p:cNvSpPr>
            <p:nvPr/>
          </p:nvSpPr>
          <p:spPr bwMode="auto">
            <a:xfrm>
              <a:off x="1005" y="618"/>
              <a:ext cx="15" cy="8"/>
            </a:xfrm>
            <a:custGeom>
              <a:avLst/>
              <a:gdLst>
                <a:gd name="T0" fmla="*/ 16 w 16"/>
                <a:gd name="T1" fmla="*/ 7 h 8"/>
                <a:gd name="T2" fmla="*/ 2 w 16"/>
                <a:gd name="T3" fmla="*/ 4 h 8"/>
                <a:gd name="T4" fmla="*/ 13 w 16"/>
                <a:gd name="T5" fmla="*/ 1 h 8"/>
                <a:gd name="T6" fmla="*/ 16 w 16"/>
                <a:gd name="T7" fmla="*/ 7 h 8"/>
              </a:gdLst>
              <a:ahLst/>
              <a:cxnLst>
                <a:cxn ang="0">
                  <a:pos x="T0" y="T1"/>
                </a:cxn>
                <a:cxn ang="0">
                  <a:pos x="T2" y="T3"/>
                </a:cxn>
                <a:cxn ang="0">
                  <a:pos x="T4" y="T5"/>
                </a:cxn>
                <a:cxn ang="0">
                  <a:pos x="T6" y="T7"/>
                </a:cxn>
              </a:cxnLst>
              <a:rect l="0" t="0" r="r" b="b"/>
              <a:pathLst>
                <a:path w="16" h="8">
                  <a:moveTo>
                    <a:pt x="16" y="7"/>
                  </a:moveTo>
                  <a:cubicBezTo>
                    <a:pt x="12" y="6"/>
                    <a:pt x="4" y="8"/>
                    <a:pt x="2" y="4"/>
                  </a:cubicBezTo>
                  <a:cubicBezTo>
                    <a:pt x="0" y="0"/>
                    <a:pt x="10" y="0"/>
                    <a:pt x="13" y="1"/>
                  </a:cubicBezTo>
                  <a:cubicBezTo>
                    <a:pt x="16" y="1"/>
                    <a:pt x="16" y="7"/>
                    <a:pt x="16" y="7"/>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3" name="Freeform 98">
              <a:extLst>
                <a:ext uri="{FF2B5EF4-FFF2-40B4-BE49-F238E27FC236}">
                  <a16:creationId xmlns:a16="http://schemas.microsoft.com/office/drawing/2014/main" id="{AB662136-CF08-F792-72C5-C3AB1DCAF91B}"/>
                </a:ext>
              </a:extLst>
            </p:cNvPr>
            <p:cNvSpPr>
              <a:spLocks/>
            </p:cNvSpPr>
            <p:nvPr/>
          </p:nvSpPr>
          <p:spPr bwMode="auto">
            <a:xfrm>
              <a:off x="960" y="644"/>
              <a:ext cx="14" cy="10"/>
            </a:xfrm>
            <a:custGeom>
              <a:avLst/>
              <a:gdLst>
                <a:gd name="T0" fmla="*/ 14 w 14"/>
                <a:gd name="T1" fmla="*/ 5 h 10"/>
                <a:gd name="T2" fmla="*/ 7 w 14"/>
                <a:gd name="T3" fmla="*/ 10 h 10"/>
                <a:gd name="T4" fmla="*/ 2 w 14"/>
                <a:gd name="T5" fmla="*/ 2 h 10"/>
                <a:gd name="T6" fmla="*/ 14 w 14"/>
                <a:gd name="T7" fmla="*/ 3 h 10"/>
                <a:gd name="T8" fmla="*/ 14 w 14"/>
                <a:gd name="T9" fmla="*/ 5 h 10"/>
              </a:gdLst>
              <a:ahLst/>
              <a:cxnLst>
                <a:cxn ang="0">
                  <a:pos x="T0" y="T1"/>
                </a:cxn>
                <a:cxn ang="0">
                  <a:pos x="T2" y="T3"/>
                </a:cxn>
                <a:cxn ang="0">
                  <a:pos x="T4" y="T5"/>
                </a:cxn>
                <a:cxn ang="0">
                  <a:pos x="T6" y="T7"/>
                </a:cxn>
                <a:cxn ang="0">
                  <a:pos x="T8" y="T9"/>
                </a:cxn>
              </a:cxnLst>
              <a:rect l="0" t="0" r="r" b="b"/>
              <a:pathLst>
                <a:path w="14" h="10">
                  <a:moveTo>
                    <a:pt x="14" y="5"/>
                  </a:moveTo>
                  <a:cubicBezTo>
                    <a:pt x="12" y="7"/>
                    <a:pt x="10" y="10"/>
                    <a:pt x="7" y="10"/>
                  </a:cubicBezTo>
                  <a:cubicBezTo>
                    <a:pt x="4" y="9"/>
                    <a:pt x="0" y="5"/>
                    <a:pt x="2" y="2"/>
                  </a:cubicBezTo>
                  <a:cubicBezTo>
                    <a:pt x="5" y="0"/>
                    <a:pt x="10" y="2"/>
                    <a:pt x="14" y="3"/>
                  </a:cubicBezTo>
                  <a:cubicBezTo>
                    <a:pt x="14" y="3"/>
                    <a:pt x="14" y="4"/>
                    <a:pt x="14" y="5"/>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4" name="Freeform 99">
              <a:extLst>
                <a:ext uri="{FF2B5EF4-FFF2-40B4-BE49-F238E27FC236}">
                  <a16:creationId xmlns:a16="http://schemas.microsoft.com/office/drawing/2014/main" id="{8C5E9794-00C4-5A87-5756-839E46A2FBC5}"/>
                </a:ext>
              </a:extLst>
            </p:cNvPr>
            <p:cNvSpPr>
              <a:spLocks/>
            </p:cNvSpPr>
            <p:nvPr/>
          </p:nvSpPr>
          <p:spPr bwMode="auto">
            <a:xfrm>
              <a:off x="922" y="653"/>
              <a:ext cx="52" cy="37"/>
            </a:xfrm>
            <a:custGeom>
              <a:avLst/>
              <a:gdLst>
                <a:gd name="T0" fmla="*/ 43 w 55"/>
                <a:gd name="T1" fmla="*/ 10 h 40"/>
                <a:gd name="T2" fmla="*/ 34 w 55"/>
                <a:gd name="T3" fmla="*/ 16 h 40"/>
                <a:gd name="T4" fmla="*/ 20 w 55"/>
                <a:gd name="T5" fmla="*/ 19 h 40"/>
                <a:gd name="T6" fmla="*/ 16 w 55"/>
                <a:gd name="T7" fmla="*/ 34 h 40"/>
                <a:gd name="T8" fmla="*/ 10 w 55"/>
                <a:gd name="T9" fmla="*/ 37 h 40"/>
                <a:gd name="T10" fmla="*/ 40 w 55"/>
                <a:gd name="T11" fmla="*/ 9 h 40"/>
                <a:gd name="T12" fmla="*/ 51 w 55"/>
                <a:gd name="T13" fmla="*/ 1 h 40"/>
                <a:gd name="T14" fmla="*/ 43 w 55"/>
                <a:gd name="T15" fmla="*/ 1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40">
                  <a:moveTo>
                    <a:pt x="43" y="10"/>
                  </a:moveTo>
                  <a:cubicBezTo>
                    <a:pt x="40" y="12"/>
                    <a:pt x="37" y="14"/>
                    <a:pt x="34" y="16"/>
                  </a:cubicBezTo>
                  <a:cubicBezTo>
                    <a:pt x="29" y="17"/>
                    <a:pt x="23" y="15"/>
                    <a:pt x="20" y="19"/>
                  </a:cubicBezTo>
                  <a:cubicBezTo>
                    <a:pt x="16" y="23"/>
                    <a:pt x="19" y="30"/>
                    <a:pt x="16" y="34"/>
                  </a:cubicBezTo>
                  <a:cubicBezTo>
                    <a:pt x="15" y="36"/>
                    <a:pt x="11" y="40"/>
                    <a:pt x="10" y="37"/>
                  </a:cubicBezTo>
                  <a:cubicBezTo>
                    <a:pt x="0" y="5"/>
                    <a:pt x="21" y="17"/>
                    <a:pt x="40" y="9"/>
                  </a:cubicBezTo>
                  <a:cubicBezTo>
                    <a:pt x="44" y="7"/>
                    <a:pt x="47" y="0"/>
                    <a:pt x="51" y="1"/>
                  </a:cubicBezTo>
                  <a:cubicBezTo>
                    <a:pt x="55" y="3"/>
                    <a:pt x="43" y="10"/>
                    <a:pt x="43" y="10"/>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5" name="Freeform 100">
              <a:extLst>
                <a:ext uri="{FF2B5EF4-FFF2-40B4-BE49-F238E27FC236}">
                  <a16:creationId xmlns:a16="http://schemas.microsoft.com/office/drawing/2014/main" id="{F39B3D8D-B871-6332-AE84-0D564D52B46E}"/>
                </a:ext>
              </a:extLst>
            </p:cNvPr>
            <p:cNvSpPr>
              <a:spLocks/>
            </p:cNvSpPr>
            <p:nvPr/>
          </p:nvSpPr>
          <p:spPr bwMode="auto">
            <a:xfrm>
              <a:off x="967" y="625"/>
              <a:ext cx="28" cy="17"/>
            </a:xfrm>
            <a:custGeom>
              <a:avLst/>
              <a:gdLst>
                <a:gd name="T0" fmla="*/ 25 w 30"/>
                <a:gd name="T1" fmla="*/ 8 h 18"/>
                <a:gd name="T2" fmla="*/ 2 w 30"/>
                <a:gd name="T3" fmla="*/ 9 h 18"/>
                <a:gd name="T4" fmla="*/ 10 w 30"/>
                <a:gd name="T5" fmla="*/ 10 h 18"/>
                <a:gd name="T6" fmla="*/ 28 w 30"/>
                <a:gd name="T7" fmla="*/ 0 h 18"/>
                <a:gd name="T8" fmla="*/ 25 w 30"/>
                <a:gd name="T9" fmla="*/ 8 h 18"/>
              </a:gdLst>
              <a:ahLst/>
              <a:cxnLst>
                <a:cxn ang="0">
                  <a:pos x="T0" y="T1"/>
                </a:cxn>
                <a:cxn ang="0">
                  <a:pos x="T2" y="T3"/>
                </a:cxn>
                <a:cxn ang="0">
                  <a:pos x="T4" y="T5"/>
                </a:cxn>
                <a:cxn ang="0">
                  <a:pos x="T6" y="T7"/>
                </a:cxn>
                <a:cxn ang="0">
                  <a:pos x="T8" y="T9"/>
                </a:cxn>
              </a:cxnLst>
              <a:rect l="0" t="0" r="r" b="b"/>
              <a:pathLst>
                <a:path w="30" h="18">
                  <a:moveTo>
                    <a:pt x="25" y="8"/>
                  </a:moveTo>
                  <a:cubicBezTo>
                    <a:pt x="15" y="14"/>
                    <a:pt x="13" y="18"/>
                    <a:pt x="2" y="9"/>
                  </a:cubicBezTo>
                  <a:cubicBezTo>
                    <a:pt x="0" y="7"/>
                    <a:pt x="7" y="11"/>
                    <a:pt x="10" y="10"/>
                  </a:cubicBezTo>
                  <a:cubicBezTo>
                    <a:pt x="16" y="8"/>
                    <a:pt x="21" y="1"/>
                    <a:pt x="28" y="0"/>
                  </a:cubicBezTo>
                  <a:cubicBezTo>
                    <a:pt x="30" y="0"/>
                    <a:pt x="25" y="8"/>
                    <a:pt x="25" y="8"/>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6" name="Freeform 101">
              <a:extLst>
                <a:ext uri="{FF2B5EF4-FFF2-40B4-BE49-F238E27FC236}">
                  <a16:creationId xmlns:a16="http://schemas.microsoft.com/office/drawing/2014/main" id="{83F8D6EB-7A5F-AE99-0F32-DBE9E041A961}"/>
                </a:ext>
              </a:extLst>
            </p:cNvPr>
            <p:cNvSpPr>
              <a:spLocks/>
            </p:cNvSpPr>
            <p:nvPr/>
          </p:nvSpPr>
          <p:spPr bwMode="auto">
            <a:xfrm>
              <a:off x="1340" y="614"/>
              <a:ext cx="24" cy="14"/>
            </a:xfrm>
            <a:custGeom>
              <a:avLst/>
              <a:gdLst>
                <a:gd name="T0" fmla="*/ 26 w 26"/>
                <a:gd name="T1" fmla="*/ 11 h 15"/>
                <a:gd name="T2" fmla="*/ 19 w 26"/>
                <a:gd name="T3" fmla="*/ 15 h 15"/>
                <a:gd name="T4" fmla="*/ 1 w 26"/>
                <a:gd name="T5" fmla="*/ 4 h 15"/>
                <a:gd name="T6" fmla="*/ 13 w 26"/>
                <a:gd name="T7" fmla="*/ 6 h 15"/>
                <a:gd name="T8" fmla="*/ 26 w 26"/>
                <a:gd name="T9" fmla="*/ 11 h 15"/>
              </a:gdLst>
              <a:ahLst/>
              <a:cxnLst>
                <a:cxn ang="0">
                  <a:pos x="T0" y="T1"/>
                </a:cxn>
                <a:cxn ang="0">
                  <a:pos x="T2" y="T3"/>
                </a:cxn>
                <a:cxn ang="0">
                  <a:pos x="T4" y="T5"/>
                </a:cxn>
                <a:cxn ang="0">
                  <a:pos x="T6" y="T7"/>
                </a:cxn>
                <a:cxn ang="0">
                  <a:pos x="T8" y="T9"/>
                </a:cxn>
              </a:cxnLst>
              <a:rect l="0" t="0" r="r" b="b"/>
              <a:pathLst>
                <a:path w="26" h="15">
                  <a:moveTo>
                    <a:pt x="26" y="11"/>
                  </a:moveTo>
                  <a:cubicBezTo>
                    <a:pt x="23" y="12"/>
                    <a:pt x="21" y="14"/>
                    <a:pt x="19" y="15"/>
                  </a:cubicBezTo>
                  <a:cubicBezTo>
                    <a:pt x="14" y="15"/>
                    <a:pt x="0" y="7"/>
                    <a:pt x="1" y="4"/>
                  </a:cubicBezTo>
                  <a:cubicBezTo>
                    <a:pt x="1" y="0"/>
                    <a:pt x="9" y="5"/>
                    <a:pt x="13" y="6"/>
                  </a:cubicBezTo>
                  <a:cubicBezTo>
                    <a:pt x="17" y="7"/>
                    <a:pt x="26" y="11"/>
                    <a:pt x="26" y="11"/>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7" name="Freeform 102">
              <a:extLst>
                <a:ext uri="{FF2B5EF4-FFF2-40B4-BE49-F238E27FC236}">
                  <a16:creationId xmlns:a16="http://schemas.microsoft.com/office/drawing/2014/main" id="{F37EBB4F-7FBE-F947-4058-1323E0D6D1EB}"/>
                </a:ext>
              </a:extLst>
            </p:cNvPr>
            <p:cNvSpPr>
              <a:spLocks/>
            </p:cNvSpPr>
            <p:nvPr/>
          </p:nvSpPr>
          <p:spPr bwMode="auto">
            <a:xfrm>
              <a:off x="1356" y="740"/>
              <a:ext cx="26" cy="52"/>
            </a:xfrm>
            <a:custGeom>
              <a:avLst/>
              <a:gdLst>
                <a:gd name="T0" fmla="*/ 13 w 27"/>
                <a:gd name="T1" fmla="*/ 34 h 55"/>
                <a:gd name="T2" fmla="*/ 7 w 27"/>
                <a:gd name="T3" fmla="*/ 27 h 55"/>
                <a:gd name="T4" fmla="*/ 3 w 27"/>
                <a:gd name="T5" fmla="*/ 23 h 55"/>
                <a:gd name="T6" fmla="*/ 21 w 27"/>
                <a:gd name="T7" fmla="*/ 0 h 55"/>
                <a:gd name="T8" fmla="*/ 20 w 27"/>
                <a:gd name="T9" fmla="*/ 1 h 55"/>
                <a:gd name="T10" fmla="*/ 18 w 27"/>
                <a:gd name="T11" fmla="*/ 18 h 55"/>
                <a:gd name="T12" fmla="*/ 17 w 27"/>
                <a:gd name="T13" fmla="*/ 21 h 55"/>
                <a:gd name="T14" fmla="*/ 23 w 27"/>
                <a:gd name="T15" fmla="*/ 31 h 55"/>
                <a:gd name="T16" fmla="*/ 19 w 27"/>
                <a:gd name="T17" fmla="*/ 34 h 55"/>
                <a:gd name="T18" fmla="*/ 27 w 27"/>
                <a:gd name="T19" fmla="*/ 39 h 55"/>
                <a:gd name="T20" fmla="*/ 20 w 27"/>
                <a:gd name="T21" fmla="*/ 54 h 55"/>
                <a:gd name="T22" fmla="*/ 13 w 27"/>
                <a:gd name="T23" fmla="*/ 3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55">
                  <a:moveTo>
                    <a:pt x="13" y="34"/>
                  </a:moveTo>
                  <a:cubicBezTo>
                    <a:pt x="11" y="32"/>
                    <a:pt x="9" y="29"/>
                    <a:pt x="7" y="27"/>
                  </a:cubicBezTo>
                  <a:cubicBezTo>
                    <a:pt x="6" y="25"/>
                    <a:pt x="3" y="25"/>
                    <a:pt x="3" y="23"/>
                  </a:cubicBezTo>
                  <a:cubicBezTo>
                    <a:pt x="0" y="10"/>
                    <a:pt x="11" y="6"/>
                    <a:pt x="21" y="0"/>
                  </a:cubicBezTo>
                  <a:cubicBezTo>
                    <a:pt x="21" y="0"/>
                    <a:pt x="20" y="1"/>
                    <a:pt x="20" y="1"/>
                  </a:cubicBezTo>
                  <a:cubicBezTo>
                    <a:pt x="19" y="7"/>
                    <a:pt x="19" y="13"/>
                    <a:pt x="18" y="18"/>
                  </a:cubicBezTo>
                  <a:cubicBezTo>
                    <a:pt x="18" y="19"/>
                    <a:pt x="17" y="20"/>
                    <a:pt x="17" y="21"/>
                  </a:cubicBezTo>
                  <a:cubicBezTo>
                    <a:pt x="19" y="24"/>
                    <a:pt x="25" y="29"/>
                    <a:pt x="23" y="31"/>
                  </a:cubicBezTo>
                  <a:cubicBezTo>
                    <a:pt x="22" y="32"/>
                    <a:pt x="18" y="32"/>
                    <a:pt x="19" y="34"/>
                  </a:cubicBezTo>
                  <a:cubicBezTo>
                    <a:pt x="20" y="37"/>
                    <a:pt x="26" y="36"/>
                    <a:pt x="27" y="39"/>
                  </a:cubicBezTo>
                  <a:cubicBezTo>
                    <a:pt x="27" y="45"/>
                    <a:pt x="25" y="55"/>
                    <a:pt x="20" y="54"/>
                  </a:cubicBezTo>
                  <a:cubicBezTo>
                    <a:pt x="14" y="51"/>
                    <a:pt x="13" y="34"/>
                    <a:pt x="13" y="34"/>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8" name="Freeform 103">
              <a:extLst>
                <a:ext uri="{FF2B5EF4-FFF2-40B4-BE49-F238E27FC236}">
                  <a16:creationId xmlns:a16="http://schemas.microsoft.com/office/drawing/2014/main" id="{4353BCB5-2B85-635E-9426-7C2005C93980}"/>
                </a:ext>
              </a:extLst>
            </p:cNvPr>
            <p:cNvSpPr>
              <a:spLocks/>
            </p:cNvSpPr>
            <p:nvPr/>
          </p:nvSpPr>
          <p:spPr bwMode="auto">
            <a:xfrm>
              <a:off x="939" y="642"/>
              <a:ext cx="5" cy="4"/>
            </a:xfrm>
            <a:custGeom>
              <a:avLst/>
              <a:gdLst>
                <a:gd name="T0" fmla="*/ 0 w 5"/>
                <a:gd name="T1" fmla="*/ 4 h 4"/>
                <a:gd name="T2" fmla="*/ 5 w 5"/>
                <a:gd name="T3" fmla="*/ 0 h 4"/>
                <a:gd name="T4" fmla="*/ 0 w 5"/>
                <a:gd name="T5" fmla="*/ 4 h 4"/>
              </a:gdLst>
              <a:ahLst/>
              <a:cxnLst>
                <a:cxn ang="0">
                  <a:pos x="T0" y="T1"/>
                </a:cxn>
                <a:cxn ang="0">
                  <a:pos x="T2" y="T3"/>
                </a:cxn>
                <a:cxn ang="0">
                  <a:pos x="T4" y="T5"/>
                </a:cxn>
              </a:cxnLst>
              <a:rect l="0" t="0" r="r" b="b"/>
              <a:pathLst>
                <a:path w="5" h="4">
                  <a:moveTo>
                    <a:pt x="0" y="4"/>
                  </a:moveTo>
                  <a:cubicBezTo>
                    <a:pt x="1" y="3"/>
                    <a:pt x="5" y="0"/>
                    <a:pt x="5" y="0"/>
                  </a:cubicBezTo>
                  <a:cubicBezTo>
                    <a:pt x="5" y="0"/>
                    <a:pt x="1" y="3"/>
                    <a:pt x="0" y="4"/>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9" name="Freeform 104">
              <a:extLst>
                <a:ext uri="{FF2B5EF4-FFF2-40B4-BE49-F238E27FC236}">
                  <a16:creationId xmlns:a16="http://schemas.microsoft.com/office/drawing/2014/main" id="{83C0CE46-8B24-D540-7597-9FF630A30BEB}"/>
                </a:ext>
              </a:extLst>
            </p:cNvPr>
            <p:cNvSpPr>
              <a:spLocks/>
            </p:cNvSpPr>
            <p:nvPr/>
          </p:nvSpPr>
          <p:spPr bwMode="auto">
            <a:xfrm>
              <a:off x="900" y="661"/>
              <a:ext cx="27" cy="12"/>
            </a:xfrm>
            <a:custGeom>
              <a:avLst/>
              <a:gdLst>
                <a:gd name="T0" fmla="*/ 28 w 28"/>
                <a:gd name="T1" fmla="*/ 2 h 12"/>
                <a:gd name="T2" fmla="*/ 4 w 28"/>
                <a:gd name="T3" fmla="*/ 11 h 12"/>
                <a:gd name="T4" fmla="*/ 11 w 28"/>
                <a:gd name="T5" fmla="*/ 4 h 12"/>
                <a:gd name="T6" fmla="*/ 28 w 28"/>
                <a:gd name="T7" fmla="*/ 2 h 12"/>
              </a:gdLst>
              <a:ahLst/>
              <a:cxnLst>
                <a:cxn ang="0">
                  <a:pos x="T0" y="T1"/>
                </a:cxn>
                <a:cxn ang="0">
                  <a:pos x="T2" y="T3"/>
                </a:cxn>
                <a:cxn ang="0">
                  <a:pos x="T4" y="T5"/>
                </a:cxn>
                <a:cxn ang="0">
                  <a:pos x="T6" y="T7"/>
                </a:cxn>
              </a:cxnLst>
              <a:rect l="0" t="0" r="r" b="b"/>
              <a:pathLst>
                <a:path w="28" h="12">
                  <a:moveTo>
                    <a:pt x="28" y="2"/>
                  </a:moveTo>
                  <a:cubicBezTo>
                    <a:pt x="20" y="5"/>
                    <a:pt x="13" y="10"/>
                    <a:pt x="4" y="11"/>
                  </a:cubicBezTo>
                  <a:cubicBezTo>
                    <a:pt x="0" y="12"/>
                    <a:pt x="8" y="5"/>
                    <a:pt x="11" y="4"/>
                  </a:cubicBezTo>
                  <a:cubicBezTo>
                    <a:pt x="18" y="0"/>
                    <a:pt x="22" y="1"/>
                    <a:pt x="28" y="2"/>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0" name="Freeform 105">
              <a:extLst>
                <a:ext uri="{FF2B5EF4-FFF2-40B4-BE49-F238E27FC236}">
                  <a16:creationId xmlns:a16="http://schemas.microsoft.com/office/drawing/2014/main" id="{17DEB42D-B9DE-7033-BF99-E6D012DE7766}"/>
                </a:ext>
              </a:extLst>
            </p:cNvPr>
            <p:cNvSpPr>
              <a:spLocks/>
            </p:cNvSpPr>
            <p:nvPr/>
          </p:nvSpPr>
          <p:spPr bwMode="auto">
            <a:xfrm>
              <a:off x="1414" y="646"/>
              <a:ext cx="17" cy="9"/>
            </a:xfrm>
            <a:custGeom>
              <a:avLst/>
              <a:gdLst>
                <a:gd name="T0" fmla="*/ 18 w 18"/>
                <a:gd name="T1" fmla="*/ 9 h 9"/>
                <a:gd name="T2" fmla="*/ 1 w 18"/>
                <a:gd name="T3" fmla="*/ 4 h 9"/>
                <a:gd name="T4" fmla="*/ 3 w 18"/>
                <a:gd name="T5" fmla="*/ 1 h 9"/>
                <a:gd name="T6" fmla="*/ 18 w 18"/>
                <a:gd name="T7" fmla="*/ 9 h 9"/>
              </a:gdLst>
              <a:ahLst/>
              <a:cxnLst>
                <a:cxn ang="0">
                  <a:pos x="T0" y="T1"/>
                </a:cxn>
                <a:cxn ang="0">
                  <a:pos x="T2" y="T3"/>
                </a:cxn>
                <a:cxn ang="0">
                  <a:pos x="T4" y="T5"/>
                </a:cxn>
                <a:cxn ang="0">
                  <a:pos x="T6" y="T7"/>
                </a:cxn>
              </a:cxnLst>
              <a:rect l="0" t="0" r="r" b="b"/>
              <a:pathLst>
                <a:path w="18" h="9">
                  <a:moveTo>
                    <a:pt x="18" y="9"/>
                  </a:moveTo>
                  <a:cubicBezTo>
                    <a:pt x="12" y="8"/>
                    <a:pt x="6" y="7"/>
                    <a:pt x="1" y="4"/>
                  </a:cubicBezTo>
                  <a:cubicBezTo>
                    <a:pt x="0" y="3"/>
                    <a:pt x="2" y="0"/>
                    <a:pt x="3" y="1"/>
                  </a:cubicBezTo>
                  <a:cubicBezTo>
                    <a:pt x="8" y="2"/>
                    <a:pt x="18" y="9"/>
                    <a:pt x="18" y="9"/>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1" name="Freeform 106">
              <a:extLst>
                <a:ext uri="{FF2B5EF4-FFF2-40B4-BE49-F238E27FC236}">
                  <a16:creationId xmlns:a16="http://schemas.microsoft.com/office/drawing/2014/main" id="{6CEC9417-4512-FA8E-1DE9-C95C780622A0}"/>
                </a:ext>
              </a:extLst>
            </p:cNvPr>
            <p:cNvSpPr>
              <a:spLocks/>
            </p:cNvSpPr>
            <p:nvPr/>
          </p:nvSpPr>
          <p:spPr bwMode="auto">
            <a:xfrm>
              <a:off x="962" y="612"/>
              <a:ext cx="36" cy="18"/>
            </a:xfrm>
            <a:custGeom>
              <a:avLst/>
              <a:gdLst>
                <a:gd name="T0" fmla="*/ 25 w 38"/>
                <a:gd name="T1" fmla="*/ 10 h 19"/>
                <a:gd name="T2" fmla="*/ 4 w 38"/>
                <a:gd name="T3" fmla="*/ 17 h 19"/>
                <a:gd name="T4" fmla="*/ 3 w 38"/>
                <a:gd name="T5" fmla="*/ 7 h 19"/>
                <a:gd name="T6" fmla="*/ 36 w 38"/>
                <a:gd name="T7" fmla="*/ 8 h 19"/>
                <a:gd name="T8" fmla="*/ 25 w 38"/>
                <a:gd name="T9" fmla="*/ 10 h 19"/>
              </a:gdLst>
              <a:ahLst/>
              <a:cxnLst>
                <a:cxn ang="0">
                  <a:pos x="T0" y="T1"/>
                </a:cxn>
                <a:cxn ang="0">
                  <a:pos x="T2" y="T3"/>
                </a:cxn>
                <a:cxn ang="0">
                  <a:pos x="T4" y="T5"/>
                </a:cxn>
                <a:cxn ang="0">
                  <a:pos x="T6" y="T7"/>
                </a:cxn>
                <a:cxn ang="0">
                  <a:pos x="T8" y="T9"/>
                </a:cxn>
              </a:cxnLst>
              <a:rect l="0" t="0" r="r" b="b"/>
              <a:pathLst>
                <a:path w="38" h="19">
                  <a:moveTo>
                    <a:pt x="25" y="10"/>
                  </a:moveTo>
                  <a:cubicBezTo>
                    <a:pt x="18" y="13"/>
                    <a:pt x="11" y="19"/>
                    <a:pt x="4" y="17"/>
                  </a:cubicBezTo>
                  <a:cubicBezTo>
                    <a:pt x="0" y="17"/>
                    <a:pt x="0" y="9"/>
                    <a:pt x="3" y="7"/>
                  </a:cubicBezTo>
                  <a:cubicBezTo>
                    <a:pt x="7" y="3"/>
                    <a:pt x="32" y="0"/>
                    <a:pt x="36" y="8"/>
                  </a:cubicBezTo>
                  <a:cubicBezTo>
                    <a:pt x="38" y="11"/>
                    <a:pt x="25" y="10"/>
                    <a:pt x="25" y="10"/>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2" name="Freeform 107">
              <a:extLst>
                <a:ext uri="{FF2B5EF4-FFF2-40B4-BE49-F238E27FC236}">
                  <a16:creationId xmlns:a16="http://schemas.microsoft.com/office/drawing/2014/main" id="{33938686-1EE4-FF3D-E911-BEFD430040A5}"/>
                </a:ext>
              </a:extLst>
            </p:cNvPr>
            <p:cNvSpPr>
              <a:spLocks/>
            </p:cNvSpPr>
            <p:nvPr/>
          </p:nvSpPr>
          <p:spPr bwMode="auto">
            <a:xfrm>
              <a:off x="911" y="647"/>
              <a:ext cx="24" cy="11"/>
            </a:xfrm>
            <a:custGeom>
              <a:avLst/>
              <a:gdLst>
                <a:gd name="T0" fmla="*/ 26 w 26"/>
                <a:gd name="T1" fmla="*/ 7 h 12"/>
                <a:gd name="T2" fmla="*/ 8 w 26"/>
                <a:gd name="T3" fmla="*/ 12 h 12"/>
                <a:gd name="T4" fmla="*/ 1 w 26"/>
                <a:gd name="T5" fmla="*/ 10 h 12"/>
                <a:gd name="T6" fmla="*/ 26 w 26"/>
                <a:gd name="T7" fmla="*/ 7 h 12"/>
              </a:gdLst>
              <a:ahLst/>
              <a:cxnLst>
                <a:cxn ang="0">
                  <a:pos x="T0" y="T1"/>
                </a:cxn>
                <a:cxn ang="0">
                  <a:pos x="T2" y="T3"/>
                </a:cxn>
                <a:cxn ang="0">
                  <a:pos x="T4" y="T5"/>
                </a:cxn>
                <a:cxn ang="0">
                  <a:pos x="T6" y="T7"/>
                </a:cxn>
              </a:cxnLst>
              <a:rect l="0" t="0" r="r" b="b"/>
              <a:pathLst>
                <a:path w="26" h="12">
                  <a:moveTo>
                    <a:pt x="26" y="7"/>
                  </a:moveTo>
                  <a:cubicBezTo>
                    <a:pt x="20" y="9"/>
                    <a:pt x="14" y="12"/>
                    <a:pt x="8" y="12"/>
                  </a:cubicBezTo>
                  <a:cubicBezTo>
                    <a:pt x="6" y="12"/>
                    <a:pt x="0" y="12"/>
                    <a:pt x="1" y="10"/>
                  </a:cubicBezTo>
                  <a:cubicBezTo>
                    <a:pt x="7" y="0"/>
                    <a:pt x="18" y="5"/>
                    <a:pt x="26" y="7"/>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3" name="Freeform 108">
              <a:extLst>
                <a:ext uri="{FF2B5EF4-FFF2-40B4-BE49-F238E27FC236}">
                  <a16:creationId xmlns:a16="http://schemas.microsoft.com/office/drawing/2014/main" id="{DB45C5D4-0C77-12DB-7026-42663BF59276}"/>
                </a:ext>
              </a:extLst>
            </p:cNvPr>
            <p:cNvSpPr>
              <a:spLocks/>
            </p:cNvSpPr>
            <p:nvPr/>
          </p:nvSpPr>
          <p:spPr bwMode="auto">
            <a:xfrm>
              <a:off x="1367" y="788"/>
              <a:ext cx="62" cy="29"/>
            </a:xfrm>
            <a:custGeom>
              <a:avLst/>
              <a:gdLst>
                <a:gd name="T0" fmla="*/ 19 w 66"/>
                <a:gd name="T1" fmla="*/ 25 h 31"/>
                <a:gd name="T2" fmla="*/ 21 w 66"/>
                <a:gd name="T3" fmla="*/ 0 h 31"/>
                <a:gd name="T4" fmla="*/ 20 w 66"/>
                <a:gd name="T5" fmla="*/ 3 h 31"/>
                <a:gd name="T6" fmla="*/ 33 w 66"/>
                <a:gd name="T7" fmla="*/ 17 h 31"/>
                <a:gd name="T8" fmla="*/ 46 w 66"/>
                <a:gd name="T9" fmla="*/ 23 h 31"/>
                <a:gd name="T10" fmla="*/ 58 w 66"/>
                <a:gd name="T11" fmla="*/ 25 h 31"/>
                <a:gd name="T12" fmla="*/ 49 w 66"/>
                <a:gd name="T13" fmla="*/ 30 h 31"/>
                <a:gd name="T14" fmla="*/ 19 w 66"/>
                <a:gd name="T15" fmla="*/ 2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31">
                  <a:moveTo>
                    <a:pt x="19" y="25"/>
                  </a:moveTo>
                  <a:cubicBezTo>
                    <a:pt x="11" y="7"/>
                    <a:pt x="0" y="2"/>
                    <a:pt x="21" y="0"/>
                  </a:cubicBezTo>
                  <a:cubicBezTo>
                    <a:pt x="22" y="0"/>
                    <a:pt x="20" y="2"/>
                    <a:pt x="20" y="3"/>
                  </a:cubicBezTo>
                  <a:cubicBezTo>
                    <a:pt x="22" y="8"/>
                    <a:pt x="28" y="14"/>
                    <a:pt x="33" y="17"/>
                  </a:cubicBezTo>
                  <a:cubicBezTo>
                    <a:pt x="37" y="19"/>
                    <a:pt x="42" y="21"/>
                    <a:pt x="46" y="23"/>
                  </a:cubicBezTo>
                  <a:cubicBezTo>
                    <a:pt x="50" y="24"/>
                    <a:pt x="55" y="23"/>
                    <a:pt x="58" y="25"/>
                  </a:cubicBezTo>
                  <a:cubicBezTo>
                    <a:pt x="66" y="31"/>
                    <a:pt x="51" y="30"/>
                    <a:pt x="49" y="30"/>
                  </a:cubicBezTo>
                  <a:cubicBezTo>
                    <a:pt x="39" y="29"/>
                    <a:pt x="19" y="25"/>
                    <a:pt x="19" y="25"/>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4" name="Freeform 109">
              <a:extLst>
                <a:ext uri="{FF2B5EF4-FFF2-40B4-BE49-F238E27FC236}">
                  <a16:creationId xmlns:a16="http://schemas.microsoft.com/office/drawing/2014/main" id="{7A73B16A-25A2-EE07-BCF3-BB870AB2C165}"/>
                </a:ext>
              </a:extLst>
            </p:cNvPr>
            <p:cNvSpPr>
              <a:spLocks/>
            </p:cNvSpPr>
            <p:nvPr/>
          </p:nvSpPr>
          <p:spPr bwMode="auto">
            <a:xfrm>
              <a:off x="751" y="681"/>
              <a:ext cx="362" cy="235"/>
            </a:xfrm>
            <a:custGeom>
              <a:avLst/>
              <a:gdLst>
                <a:gd name="T0" fmla="*/ 124 w 386"/>
                <a:gd name="T1" fmla="*/ 185 h 251"/>
                <a:gd name="T2" fmla="*/ 105 w 386"/>
                <a:gd name="T3" fmla="*/ 193 h 251"/>
                <a:gd name="T4" fmla="*/ 77 w 386"/>
                <a:gd name="T5" fmla="*/ 201 h 251"/>
                <a:gd name="T6" fmla="*/ 48 w 386"/>
                <a:gd name="T7" fmla="*/ 223 h 251"/>
                <a:gd name="T8" fmla="*/ 31 w 386"/>
                <a:gd name="T9" fmla="*/ 236 h 251"/>
                <a:gd name="T10" fmla="*/ 4 w 386"/>
                <a:gd name="T11" fmla="*/ 241 h 251"/>
                <a:gd name="T12" fmla="*/ 1 w 386"/>
                <a:gd name="T13" fmla="*/ 221 h 251"/>
                <a:gd name="T14" fmla="*/ 7 w 386"/>
                <a:gd name="T15" fmla="*/ 210 h 251"/>
                <a:gd name="T16" fmla="*/ 18 w 386"/>
                <a:gd name="T17" fmla="*/ 201 h 251"/>
                <a:gd name="T18" fmla="*/ 38 w 386"/>
                <a:gd name="T19" fmla="*/ 174 h 251"/>
                <a:gd name="T20" fmla="*/ 54 w 386"/>
                <a:gd name="T21" fmla="*/ 153 h 251"/>
                <a:gd name="T22" fmla="*/ 67 w 386"/>
                <a:gd name="T23" fmla="*/ 143 h 251"/>
                <a:gd name="T24" fmla="*/ 80 w 386"/>
                <a:gd name="T25" fmla="*/ 141 h 251"/>
                <a:gd name="T26" fmla="*/ 77 w 386"/>
                <a:gd name="T27" fmla="*/ 131 h 251"/>
                <a:gd name="T28" fmla="*/ 92 w 386"/>
                <a:gd name="T29" fmla="*/ 128 h 251"/>
                <a:gd name="T30" fmla="*/ 99 w 386"/>
                <a:gd name="T31" fmla="*/ 120 h 251"/>
                <a:gd name="T32" fmla="*/ 128 w 386"/>
                <a:gd name="T33" fmla="*/ 107 h 251"/>
                <a:gd name="T34" fmla="*/ 144 w 386"/>
                <a:gd name="T35" fmla="*/ 98 h 251"/>
                <a:gd name="T36" fmla="*/ 171 w 386"/>
                <a:gd name="T37" fmla="*/ 74 h 251"/>
                <a:gd name="T38" fmla="*/ 189 w 386"/>
                <a:gd name="T39" fmla="*/ 61 h 251"/>
                <a:gd name="T40" fmla="*/ 207 w 386"/>
                <a:gd name="T41" fmla="*/ 25 h 251"/>
                <a:gd name="T42" fmla="*/ 233 w 386"/>
                <a:gd name="T43" fmla="*/ 21 h 251"/>
                <a:gd name="T44" fmla="*/ 248 w 386"/>
                <a:gd name="T45" fmla="*/ 6 h 251"/>
                <a:gd name="T46" fmla="*/ 307 w 386"/>
                <a:gd name="T47" fmla="*/ 14 h 251"/>
                <a:gd name="T48" fmla="*/ 342 w 386"/>
                <a:gd name="T49" fmla="*/ 15 h 251"/>
                <a:gd name="T50" fmla="*/ 375 w 386"/>
                <a:gd name="T51" fmla="*/ 26 h 251"/>
                <a:gd name="T52" fmla="*/ 378 w 386"/>
                <a:gd name="T53" fmla="*/ 27 h 251"/>
                <a:gd name="T54" fmla="*/ 355 w 386"/>
                <a:gd name="T55" fmla="*/ 31 h 251"/>
                <a:gd name="T56" fmla="*/ 351 w 386"/>
                <a:gd name="T57" fmla="*/ 51 h 251"/>
                <a:gd name="T58" fmla="*/ 383 w 386"/>
                <a:gd name="T59" fmla="*/ 52 h 251"/>
                <a:gd name="T60" fmla="*/ 360 w 386"/>
                <a:gd name="T61" fmla="*/ 60 h 251"/>
                <a:gd name="T62" fmla="*/ 330 w 386"/>
                <a:gd name="T63" fmla="*/ 97 h 251"/>
                <a:gd name="T64" fmla="*/ 314 w 386"/>
                <a:gd name="T65" fmla="*/ 111 h 251"/>
                <a:gd name="T66" fmla="*/ 294 w 386"/>
                <a:gd name="T67" fmla="*/ 117 h 251"/>
                <a:gd name="T68" fmla="*/ 273 w 386"/>
                <a:gd name="T69" fmla="*/ 127 h 251"/>
                <a:gd name="T70" fmla="*/ 252 w 386"/>
                <a:gd name="T71" fmla="*/ 142 h 251"/>
                <a:gd name="T72" fmla="*/ 249 w 386"/>
                <a:gd name="T73" fmla="*/ 169 h 251"/>
                <a:gd name="T74" fmla="*/ 240 w 386"/>
                <a:gd name="T75" fmla="*/ 147 h 251"/>
                <a:gd name="T76" fmla="*/ 229 w 386"/>
                <a:gd name="T77" fmla="*/ 161 h 251"/>
                <a:gd name="T78" fmla="*/ 233 w 386"/>
                <a:gd name="T79" fmla="*/ 178 h 251"/>
                <a:gd name="T80" fmla="*/ 177 w 386"/>
                <a:gd name="T81" fmla="*/ 172 h 251"/>
                <a:gd name="T82" fmla="*/ 158 w 386"/>
                <a:gd name="T83" fmla="*/ 185 h 251"/>
                <a:gd name="T84" fmla="*/ 129 w 386"/>
                <a:gd name="T85" fmla="*/ 195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86" h="251">
                  <a:moveTo>
                    <a:pt x="129" y="195"/>
                  </a:moveTo>
                  <a:cubicBezTo>
                    <a:pt x="128" y="193"/>
                    <a:pt x="126" y="191"/>
                    <a:pt x="125" y="189"/>
                  </a:cubicBezTo>
                  <a:cubicBezTo>
                    <a:pt x="125" y="188"/>
                    <a:pt x="125" y="185"/>
                    <a:pt x="124" y="185"/>
                  </a:cubicBezTo>
                  <a:cubicBezTo>
                    <a:pt x="119" y="187"/>
                    <a:pt x="116" y="193"/>
                    <a:pt x="111" y="194"/>
                  </a:cubicBezTo>
                  <a:cubicBezTo>
                    <a:pt x="109" y="195"/>
                    <a:pt x="109" y="190"/>
                    <a:pt x="108" y="190"/>
                  </a:cubicBezTo>
                  <a:cubicBezTo>
                    <a:pt x="106" y="189"/>
                    <a:pt x="106" y="192"/>
                    <a:pt x="105" y="193"/>
                  </a:cubicBezTo>
                  <a:cubicBezTo>
                    <a:pt x="100" y="193"/>
                    <a:pt x="95" y="190"/>
                    <a:pt x="91" y="192"/>
                  </a:cubicBezTo>
                  <a:cubicBezTo>
                    <a:pt x="87" y="195"/>
                    <a:pt x="88" y="202"/>
                    <a:pt x="84" y="204"/>
                  </a:cubicBezTo>
                  <a:cubicBezTo>
                    <a:pt x="82" y="205"/>
                    <a:pt x="79" y="200"/>
                    <a:pt x="77" y="201"/>
                  </a:cubicBezTo>
                  <a:cubicBezTo>
                    <a:pt x="74" y="204"/>
                    <a:pt x="77" y="209"/>
                    <a:pt x="74" y="212"/>
                  </a:cubicBezTo>
                  <a:cubicBezTo>
                    <a:pt x="73" y="213"/>
                    <a:pt x="74" y="206"/>
                    <a:pt x="72" y="207"/>
                  </a:cubicBezTo>
                  <a:cubicBezTo>
                    <a:pt x="63" y="211"/>
                    <a:pt x="56" y="218"/>
                    <a:pt x="48" y="223"/>
                  </a:cubicBezTo>
                  <a:cubicBezTo>
                    <a:pt x="45" y="226"/>
                    <a:pt x="42" y="229"/>
                    <a:pt x="38" y="231"/>
                  </a:cubicBezTo>
                  <a:cubicBezTo>
                    <a:pt x="37" y="231"/>
                    <a:pt x="37" y="228"/>
                    <a:pt x="37" y="229"/>
                  </a:cubicBezTo>
                  <a:cubicBezTo>
                    <a:pt x="34" y="231"/>
                    <a:pt x="34" y="234"/>
                    <a:pt x="31" y="236"/>
                  </a:cubicBezTo>
                  <a:cubicBezTo>
                    <a:pt x="30" y="236"/>
                    <a:pt x="30" y="232"/>
                    <a:pt x="29" y="233"/>
                  </a:cubicBezTo>
                  <a:cubicBezTo>
                    <a:pt x="23" y="238"/>
                    <a:pt x="20" y="247"/>
                    <a:pt x="13" y="250"/>
                  </a:cubicBezTo>
                  <a:cubicBezTo>
                    <a:pt x="9" y="251"/>
                    <a:pt x="0" y="243"/>
                    <a:pt x="4" y="241"/>
                  </a:cubicBezTo>
                  <a:cubicBezTo>
                    <a:pt x="6" y="240"/>
                    <a:pt x="22" y="235"/>
                    <a:pt x="19" y="227"/>
                  </a:cubicBezTo>
                  <a:cubicBezTo>
                    <a:pt x="18" y="225"/>
                    <a:pt x="14" y="229"/>
                    <a:pt x="11" y="228"/>
                  </a:cubicBezTo>
                  <a:cubicBezTo>
                    <a:pt x="8" y="226"/>
                    <a:pt x="4" y="224"/>
                    <a:pt x="1" y="221"/>
                  </a:cubicBezTo>
                  <a:cubicBezTo>
                    <a:pt x="1" y="219"/>
                    <a:pt x="5" y="222"/>
                    <a:pt x="6" y="220"/>
                  </a:cubicBezTo>
                  <a:cubicBezTo>
                    <a:pt x="8" y="219"/>
                    <a:pt x="9" y="216"/>
                    <a:pt x="9" y="213"/>
                  </a:cubicBezTo>
                  <a:cubicBezTo>
                    <a:pt x="9" y="212"/>
                    <a:pt x="7" y="212"/>
                    <a:pt x="7" y="210"/>
                  </a:cubicBezTo>
                  <a:cubicBezTo>
                    <a:pt x="6" y="205"/>
                    <a:pt x="11" y="209"/>
                    <a:pt x="12" y="209"/>
                  </a:cubicBezTo>
                  <a:cubicBezTo>
                    <a:pt x="13" y="209"/>
                    <a:pt x="9" y="208"/>
                    <a:pt x="10" y="208"/>
                  </a:cubicBezTo>
                  <a:cubicBezTo>
                    <a:pt x="12" y="205"/>
                    <a:pt x="16" y="203"/>
                    <a:pt x="18" y="201"/>
                  </a:cubicBezTo>
                  <a:cubicBezTo>
                    <a:pt x="19" y="200"/>
                    <a:pt x="19" y="200"/>
                    <a:pt x="19" y="199"/>
                  </a:cubicBezTo>
                  <a:cubicBezTo>
                    <a:pt x="18" y="197"/>
                    <a:pt x="17" y="195"/>
                    <a:pt x="18" y="193"/>
                  </a:cubicBezTo>
                  <a:cubicBezTo>
                    <a:pt x="18" y="192"/>
                    <a:pt x="38" y="177"/>
                    <a:pt x="38" y="174"/>
                  </a:cubicBezTo>
                  <a:cubicBezTo>
                    <a:pt x="38" y="173"/>
                    <a:pt x="34" y="175"/>
                    <a:pt x="34" y="174"/>
                  </a:cubicBezTo>
                  <a:cubicBezTo>
                    <a:pt x="37" y="169"/>
                    <a:pt x="42" y="165"/>
                    <a:pt x="46" y="161"/>
                  </a:cubicBezTo>
                  <a:cubicBezTo>
                    <a:pt x="49" y="159"/>
                    <a:pt x="50" y="154"/>
                    <a:pt x="54" y="153"/>
                  </a:cubicBezTo>
                  <a:cubicBezTo>
                    <a:pt x="58" y="152"/>
                    <a:pt x="63" y="159"/>
                    <a:pt x="66" y="156"/>
                  </a:cubicBezTo>
                  <a:cubicBezTo>
                    <a:pt x="68" y="152"/>
                    <a:pt x="61" y="148"/>
                    <a:pt x="62" y="143"/>
                  </a:cubicBezTo>
                  <a:cubicBezTo>
                    <a:pt x="62" y="142"/>
                    <a:pt x="66" y="143"/>
                    <a:pt x="67" y="143"/>
                  </a:cubicBezTo>
                  <a:cubicBezTo>
                    <a:pt x="72" y="142"/>
                    <a:pt x="76" y="141"/>
                    <a:pt x="81" y="141"/>
                  </a:cubicBezTo>
                  <a:cubicBezTo>
                    <a:pt x="83" y="141"/>
                    <a:pt x="85" y="144"/>
                    <a:pt x="87" y="144"/>
                  </a:cubicBezTo>
                  <a:cubicBezTo>
                    <a:pt x="89" y="143"/>
                    <a:pt x="82" y="141"/>
                    <a:pt x="80" y="141"/>
                  </a:cubicBezTo>
                  <a:cubicBezTo>
                    <a:pt x="74" y="141"/>
                    <a:pt x="69" y="142"/>
                    <a:pt x="64" y="142"/>
                  </a:cubicBezTo>
                  <a:cubicBezTo>
                    <a:pt x="62" y="142"/>
                    <a:pt x="66" y="142"/>
                    <a:pt x="67" y="141"/>
                  </a:cubicBezTo>
                  <a:cubicBezTo>
                    <a:pt x="71" y="138"/>
                    <a:pt x="72" y="131"/>
                    <a:pt x="77" y="131"/>
                  </a:cubicBezTo>
                  <a:cubicBezTo>
                    <a:pt x="82" y="131"/>
                    <a:pt x="84" y="143"/>
                    <a:pt x="88" y="141"/>
                  </a:cubicBezTo>
                  <a:cubicBezTo>
                    <a:pt x="93" y="139"/>
                    <a:pt x="79" y="134"/>
                    <a:pt x="80" y="129"/>
                  </a:cubicBezTo>
                  <a:cubicBezTo>
                    <a:pt x="81" y="126"/>
                    <a:pt x="88" y="130"/>
                    <a:pt x="92" y="128"/>
                  </a:cubicBezTo>
                  <a:cubicBezTo>
                    <a:pt x="94" y="128"/>
                    <a:pt x="93" y="122"/>
                    <a:pt x="95" y="123"/>
                  </a:cubicBezTo>
                  <a:cubicBezTo>
                    <a:pt x="98" y="125"/>
                    <a:pt x="98" y="136"/>
                    <a:pt x="101" y="133"/>
                  </a:cubicBezTo>
                  <a:cubicBezTo>
                    <a:pt x="104" y="130"/>
                    <a:pt x="95" y="123"/>
                    <a:pt x="99" y="120"/>
                  </a:cubicBezTo>
                  <a:cubicBezTo>
                    <a:pt x="101" y="117"/>
                    <a:pt x="106" y="125"/>
                    <a:pt x="109" y="124"/>
                  </a:cubicBezTo>
                  <a:cubicBezTo>
                    <a:pt x="118" y="123"/>
                    <a:pt x="126" y="118"/>
                    <a:pt x="133" y="112"/>
                  </a:cubicBezTo>
                  <a:cubicBezTo>
                    <a:pt x="135" y="111"/>
                    <a:pt x="126" y="108"/>
                    <a:pt x="128" y="107"/>
                  </a:cubicBezTo>
                  <a:cubicBezTo>
                    <a:pt x="131" y="104"/>
                    <a:pt x="136" y="107"/>
                    <a:pt x="140" y="107"/>
                  </a:cubicBezTo>
                  <a:cubicBezTo>
                    <a:pt x="141" y="107"/>
                    <a:pt x="137" y="107"/>
                    <a:pt x="137" y="106"/>
                  </a:cubicBezTo>
                  <a:cubicBezTo>
                    <a:pt x="139" y="103"/>
                    <a:pt x="142" y="101"/>
                    <a:pt x="144" y="98"/>
                  </a:cubicBezTo>
                  <a:cubicBezTo>
                    <a:pt x="150" y="94"/>
                    <a:pt x="166" y="96"/>
                    <a:pt x="162" y="83"/>
                  </a:cubicBezTo>
                  <a:cubicBezTo>
                    <a:pt x="161" y="78"/>
                    <a:pt x="143" y="86"/>
                    <a:pt x="147" y="83"/>
                  </a:cubicBezTo>
                  <a:cubicBezTo>
                    <a:pt x="153" y="77"/>
                    <a:pt x="163" y="78"/>
                    <a:pt x="171" y="74"/>
                  </a:cubicBezTo>
                  <a:cubicBezTo>
                    <a:pt x="171" y="74"/>
                    <a:pt x="169" y="72"/>
                    <a:pt x="170" y="72"/>
                  </a:cubicBezTo>
                  <a:cubicBezTo>
                    <a:pt x="173" y="69"/>
                    <a:pt x="176" y="68"/>
                    <a:pt x="179" y="66"/>
                  </a:cubicBezTo>
                  <a:cubicBezTo>
                    <a:pt x="182" y="64"/>
                    <a:pt x="186" y="64"/>
                    <a:pt x="189" y="61"/>
                  </a:cubicBezTo>
                  <a:cubicBezTo>
                    <a:pt x="193" y="58"/>
                    <a:pt x="195" y="54"/>
                    <a:pt x="199" y="51"/>
                  </a:cubicBezTo>
                  <a:cubicBezTo>
                    <a:pt x="208" y="44"/>
                    <a:pt x="203" y="55"/>
                    <a:pt x="213" y="41"/>
                  </a:cubicBezTo>
                  <a:cubicBezTo>
                    <a:pt x="222" y="27"/>
                    <a:pt x="210" y="37"/>
                    <a:pt x="207" y="25"/>
                  </a:cubicBezTo>
                  <a:cubicBezTo>
                    <a:pt x="206" y="23"/>
                    <a:pt x="210" y="22"/>
                    <a:pt x="212" y="21"/>
                  </a:cubicBezTo>
                  <a:cubicBezTo>
                    <a:pt x="216" y="19"/>
                    <a:pt x="219" y="14"/>
                    <a:pt x="223" y="15"/>
                  </a:cubicBezTo>
                  <a:cubicBezTo>
                    <a:pt x="227" y="15"/>
                    <a:pt x="229" y="20"/>
                    <a:pt x="233" y="21"/>
                  </a:cubicBezTo>
                  <a:cubicBezTo>
                    <a:pt x="234" y="22"/>
                    <a:pt x="237" y="20"/>
                    <a:pt x="236" y="19"/>
                  </a:cubicBezTo>
                  <a:cubicBezTo>
                    <a:pt x="235" y="17"/>
                    <a:pt x="232" y="18"/>
                    <a:pt x="230" y="16"/>
                  </a:cubicBezTo>
                  <a:cubicBezTo>
                    <a:pt x="230" y="16"/>
                    <a:pt x="235" y="6"/>
                    <a:pt x="248" y="6"/>
                  </a:cubicBezTo>
                  <a:cubicBezTo>
                    <a:pt x="265" y="5"/>
                    <a:pt x="256" y="18"/>
                    <a:pt x="269" y="13"/>
                  </a:cubicBezTo>
                  <a:cubicBezTo>
                    <a:pt x="285" y="6"/>
                    <a:pt x="269" y="0"/>
                    <a:pt x="298" y="6"/>
                  </a:cubicBezTo>
                  <a:cubicBezTo>
                    <a:pt x="302" y="7"/>
                    <a:pt x="303" y="13"/>
                    <a:pt x="307" y="14"/>
                  </a:cubicBezTo>
                  <a:cubicBezTo>
                    <a:pt x="311" y="14"/>
                    <a:pt x="314" y="5"/>
                    <a:pt x="318" y="7"/>
                  </a:cubicBezTo>
                  <a:cubicBezTo>
                    <a:pt x="328" y="12"/>
                    <a:pt x="308" y="26"/>
                    <a:pt x="328" y="23"/>
                  </a:cubicBezTo>
                  <a:cubicBezTo>
                    <a:pt x="333" y="22"/>
                    <a:pt x="337" y="16"/>
                    <a:pt x="342" y="15"/>
                  </a:cubicBezTo>
                  <a:cubicBezTo>
                    <a:pt x="346" y="15"/>
                    <a:pt x="348" y="22"/>
                    <a:pt x="351" y="21"/>
                  </a:cubicBezTo>
                  <a:cubicBezTo>
                    <a:pt x="363" y="20"/>
                    <a:pt x="372" y="13"/>
                    <a:pt x="379" y="26"/>
                  </a:cubicBezTo>
                  <a:cubicBezTo>
                    <a:pt x="379" y="27"/>
                    <a:pt x="376" y="26"/>
                    <a:pt x="375" y="26"/>
                  </a:cubicBezTo>
                  <a:cubicBezTo>
                    <a:pt x="372" y="25"/>
                    <a:pt x="368" y="22"/>
                    <a:pt x="365" y="22"/>
                  </a:cubicBezTo>
                  <a:cubicBezTo>
                    <a:pt x="362" y="22"/>
                    <a:pt x="353" y="23"/>
                    <a:pt x="356" y="24"/>
                  </a:cubicBezTo>
                  <a:cubicBezTo>
                    <a:pt x="363" y="26"/>
                    <a:pt x="372" y="24"/>
                    <a:pt x="378" y="27"/>
                  </a:cubicBezTo>
                  <a:cubicBezTo>
                    <a:pt x="381" y="28"/>
                    <a:pt x="381" y="33"/>
                    <a:pt x="380" y="34"/>
                  </a:cubicBezTo>
                  <a:cubicBezTo>
                    <a:pt x="377" y="37"/>
                    <a:pt x="373" y="36"/>
                    <a:pt x="369" y="36"/>
                  </a:cubicBezTo>
                  <a:cubicBezTo>
                    <a:pt x="364" y="35"/>
                    <a:pt x="360" y="31"/>
                    <a:pt x="355" y="31"/>
                  </a:cubicBezTo>
                  <a:cubicBezTo>
                    <a:pt x="352" y="31"/>
                    <a:pt x="345" y="32"/>
                    <a:pt x="347" y="34"/>
                  </a:cubicBezTo>
                  <a:cubicBezTo>
                    <a:pt x="349" y="37"/>
                    <a:pt x="355" y="33"/>
                    <a:pt x="358" y="35"/>
                  </a:cubicBezTo>
                  <a:cubicBezTo>
                    <a:pt x="378" y="45"/>
                    <a:pt x="358" y="47"/>
                    <a:pt x="351" y="51"/>
                  </a:cubicBezTo>
                  <a:cubicBezTo>
                    <a:pt x="349" y="52"/>
                    <a:pt x="353" y="51"/>
                    <a:pt x="355" y="50"/>
                  </a:cubicBezTo>
                  <a:cubicBezTo>
                    <a:pt x="356" y="50"/>
                    <a:pt x="358" y="48"/>
                    <a:pt x="360" y="48"/>
                  </a:cubicBezTo>
                  <a:cubicBezTo>
                    <a:pt x="367" y="49"/>
                    <a:pt x="376" y="49"/>
                    <a:pt x="383" y="52"/>
                  </a:cubicBezTo>
                  <a:cubicBezTo>
                    <a:pt x="386" y="54"/>
                    <a:pt x="377" y="54"/>
                    <a:pt x="374" y="55"/>
                  </a:cubicBezTo>
                  <a:cubicBezTo>
                    <a:pt x="367" y="58"/>
                    <a:pt x="361" y="60"/>
                    <a:pt x="353" y="62"/>
                  </a:cubicBezTo>
                  <a:cubicBezTo>
                    <a:pt x="351" y="63"/>
                    <a:pt x="361" y="58"/>
                    <a:pt x="360" y="60"/>
                  </a:cubicBezTo>
                  <a:cubicBezTo>
                    <a:pt x="359" y="60"/>
                    <a:pt x="328" y="79"/>
                    <a:pt x="327" y="83"/>
                  </a:cubicBezTo>
                  <a:cubicBezTo>
                    <a:pt x="326" y="87"/>
                    <a:pt x="332" y="90"/>
                    <a:pt x="333" y="95"/>
                  </a:cubicBezTo>
                  <a:cubicBezTo>
                    <a:pt x="334" y="96"/>
                    <a:pt x="331" y="97"/>
                    <a:pt x="330" y="97"/>
                  </a:cubicBezTo>
                  <a:cubicBezTo>
                    <a:pt x="325" y="96"/>
                    <a:pt x="321" y="92"/>
                    <a:pt x="317" y="91"/>
                  </a:cubicBezTo>
                  <a:cubicBezTo>
                    <a:pt x="315" y="91"/>
                    <a:pt x="316" y="95"/>
                    <a:pt x="316" y="96"/>
                  </a:cubicBezTo>
                  <a:cubicBezTo>
                    <a:pt x="315" y="101"/>
                    <a:pt x="318" y="108"/>
                    <a:pt x="314" y="111"/>
                  </a:cubicBezTo>
                  <a:cubicBezTo>
                    <a:pt x="310" y="114"/>
                    <a:pt x="302" y="106"/>
                    <a:pt x="299" y="110"/>
                  </a:cubicBezTo>
                  <a:cubicBezTo>
                    <a:pt x="296" y="114"/>
                    <a:pt x="309" y="119"/>
                    <a:pt x="306" y="123"/>
                  </a:cubicBezTo>
                  <a:cubicBezTo>
                    <a:pt x="304" y="126"/>
                    <a:pt x="298" y="115"/>
                    <a:pt x="294" y="117"/>
                  </a:cubicBezTo>
                  <a:cubicBezTo>
                    <a:pt x="289" y="120"/>
                    <a:pt x="293" y="129"/>
                    <a:pt x="289" y="133"/>
                  </a:cubicBezTo>
                  <a:cubicBezTo>
                    <a:pt x="276" y="147"/>
                    <a:pt x="279" y="125"/>
                    <a:pt x="278" y="124"/>
                  </a:cubicBezTo>
                  <a:cubicBezTo>
                    <a:pt x="277" y="123"/>
                    <a:pt x="275" y="127"/>
                    <a:pt x="273" y="127"/>
                  </a:cubicBezTo>
                  <a:cubicBezTo>
                    <a:pt x="268" y="127"/>
                    <a:pt x="263" y="121"/>
                    <a:pt x="259" y="123"/>
                  </a:cubicBezTo>
                  <a:cubicBezTo>
                    <a:pt x="255" y="126"/>
                    <a:pt x="257" y="134"/>
                    <a:pt x="255" y="139"/>
                  </a:cubicBezTo>
                  <a:cubicBezTo>
                    <a:pt x="255" y="140"/>
                    <a:pt x="251" y="142"/>
                    <a:pt x="252" y="142"/>
                  </a:cubicBezTo>
                  <a:cubicBezTo>
                    <a:pt x="255" y="143"/>
                    <a:pt x="258" y="139"/>
                    <a:pt x="260" y="140"/>
                  </a:cubicBezTo>
                  <a:cubicBezTo>
                    <a:pt x="271" y="147"/>
                    <a:pt x="256" y="166"/>
                    <a:pt x="254" y="170"/>
                  </a:cubicBezTo>
                  <a:cubicBezTo>
                    <a:pt x="253" y="171"/>
                    <a:pt x="249" y="170"/>
                    <a:pt x="249" y="169"/>
                  </a:cubicBezTo>
                  <a:cubicBezTo>
                    <a:pt x="249" y="167"/>
                    <a:pt x="255" y="164"/>
                    <a:pt x="253" y="163"/>
                  </a:cubicBezTo>
                  <a:cubicBezTo>
                    <a:pt x="251" y="162"/>
                    <a:pt x="250" y="167"/>
                    <a:pt x="248" y="168"/>
                  </a:cubicBezTo>
                  <a:cubicBezTo>
                    <a:pt x="242" y="171"/>
                    <a:pt x="242" y="157"/>
                    <a:pt x="240" y="147"/>
                  </a:cubicBezTo>
                  <a:cubicBezTo>
                    <a:pt x="239" y="144"/>
                    <a:pt x="237" y="134"/>
                    <a:pt x="239" y="137"/>
                  </a:cubicBezTo>
                  <a:cubicBezTo>
                    <a:pt x="254" y="164"/>
                    <a:pt x="241" y="147"/>
                    <a:pt x="229" y="153"/>
                  </a:cubicBezTo>
                  <a:cubicBezTo>
                    <a:pt x="227" y="155"/>
                    <a:pt x="231" y="160"/>
                    <a:pt x="229" y="161"/>
                  </a:cubicBezTo>
                  <a:cubicBezTo>
                    <a:pt x="225" y="163"/>
                    <a:pt x="211" y="159"/>
                    <a:pt x="214" y="162"/>
                  </a:cubicBezTo>
                  <a:cubicBezTo>
                    <a:pt x="223" y="169"/>
                    <a:pt x="237" y="167"/>
                    <a:pt x="245" y="175"/>
                  </a:cubicBezTo>
                  <a:cubicBezTo>
                    <a:pt x="248" y="178"/>
                    <a:pt x="237" y="178"/>
                    <a:pt x="233" y="178"/>
                  </a:cubicBezTo>
                  <a:cubicBezTo>
                    <a:pt x="232" y="178"/>
                    <a:pt x="231" y="176"/>
                    <a:pt x="230" y="176"/>
                  </a:cubicBezTo>
                  <a:cubicBezTo>
                    <a:pt x="224" y="178"/>
                    <a:pt x="220" y="182"/>
                    <a:pt x="215" y="183"/>
                  </a:cubicBezTo>
                  <a:cubicBezTo>
                    <a:pt x="191" y="191"/>
                    <a:pt x="212" y="174"/>
                    <a:pt x="177" y="172"/>
                  </a:cubicBezTo>
                  <a:cubicBezTo>
                    <a:pt x="173" y="172"/>
                    <a:pt x="173" y="180"/>
                    <a:pt x="169" y="182"/>
                  </a:cubicBezTo>
                  <a:cubicBezTo>
                    <a:pt x="167" y="184"/>
                    <a:pt x="164" y="181"/>
                    <a:pt x="162" y="182"/>
                  </a:cubicBezTo>
                  <a:cubicBezTo>
                    <a:pt x="160" y="182"/>
                    <a:pt x="159" y="185"/>
                    <a:pt x="158" y="185"/>
                  </a:cubicBezTo>
                  <a:cubicBezTo>
                    <a:pt x="157" y="186"/>
                    <a:pt x="157" y="185"/>
                    <a:pt x="156" y="185"/>
                  </a:cubicBezTo>
                  <a:cubicBezTo>
                    <a:pt x="151" y="187"/>
                    <a:pt x="147" y="192"/>
                    <a:pt x="142" y="193"/>
                  </a:cubicBezTo>
                  <a:cubicBezTo>
                    <a:pt x="138" y="195"/>
                    <a:pt x="129" y="195"/>
                    <a:pt x="129" y="195"/>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5" name="Freeform 110">
              <a:extLst>
                <a:ext uri="{FF2B5EF4-FFF2-40B4-BE49-F238E27FC236}">
                  <a16:creationId xmlns:a16="http://schemas.microsoft.com/office/drawing/2014/main" id="{3639EBA1-E593-B479-C330-9ED11AD93440}"/>
                </a:ext>
              </a:extLst>
            </p:cNvPr>
            <p:cNvSpPr>
              <a:spLocks/>
            </p:cNvSpPr>
            <p:nvPr/>
          </p:nvSpPr>
          <p:spPr bwMode="auto">
            <a:xfrm>
              <a:off x="880" y="767"/>
              <a:ext cx="8" cy="1"/>
            </a:xfrm>
            <a:custGeom>
              <a:avLst/>
              <a:gdLst>
                <a:gd name="T0" fmla="*/ 8 w 9"/>
                <a:gd name="T1" fmla="*/ 0 h 1"/>
                <a:gd name="T2" fmla="*/ 8 w 9"/>
                <a:gd name="T3" fmla="*/ 0 h 1"/>
                <a:gd name="T4" fmla="*/ 8 w 9"/>
                <a:gd name="T5" fmla="*/ 0 h 1"/>
              </a:gdLst>
              <a:ahLst/>
              <a:cxnLst>
                <a:cxn ang="0">
                  <a:pos x="T0" y="T1"/>
                </a:cxn>
                <a:cxn ang="0">
                  <a:pos x="T2" y="T3"/>
                </a:cxn>
                <a:cxn ang="0">
                  <a:pos x="T4" y="T5"/>
                </a:cxn>
              </a:cxnLst>
              <a:rect l="0" t="0" r="r" b="b"/>
              <a:pathLst>
                <a:path w="9" h="1">
                  <a:moveTo>
                    <a:pt x="8" y="0"/>
                  </a:moveTo>
                  <a:cubicBezTo>
                    <a:pt x="4" y="1"/>
                    <a:pt x="0" y="1"/>
                    <a:pt x="8" y="0"/>
                  </a:cubicBezTo>
                  <a:cubicBezTo>
                    <a:pt x="9" y="0"/>
                    <a:pt x="8" y="0"/>
                    <a:pt x="8" y="0"/>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6" name="Freeform 111">
              <a:extLst>
                <a:ext uri="{FF2B5EF4-FFF2-40B4-BE49-F238E27FC236}">
                  <a16:creationId xmlns:a16="http://schemas.microsoft.com/office/drawing/2014/main" id="{19E915E5-6BD4-DA5F-1175-EA16E778DB18}"/>
                </a:ext>
              </a:extLst>
            </p:cNvPr>
            <p:cNvSpPr>
              <a:spLocks/>
            </p:cNvSpPr>
            <p:nvPr/>
          </p:nvSpPr>
          <p:spPr bwMode="auto">
            <a:xfrm>
              <a:off x="871" y="622"/>
              <a:ext cx="88" cy="45"/>
            </a:xfrm>
            <a:custGeom>
              <a:avLst/>
              <a:gdLst>
                <a:gd name="T0" fmla="*/ 88 w 93"/>
                <a:gd name="T1" fmla="*/ 9 h 48"/>
                <a:gd name="T2" fmla="*/ 68 w 93"/>
                <a:gd name="T3" fmla="*/ 20 h 48"/>
                <a:gd name="T4" fmla="*/ 54 w 93"/>
                <a:gd name="T5" fmla="*/ 23 h 48"/>
                <a:gd name="T6" fmla="*/ 56 w 93"/>
                <a:gd name="T7" fmla="*/ 24 h 48"/>
                <a:gd name="T8" fmla="*/ 75 w 93"/>
                <a:gd name="T9" fmla="*/ 21 h 48"/>
                <a:gd name="T10" fmla="*/ 78 w 93"/>
                <a:gd name="T11" fmla="*/ 20 h 48"/>
                <a:gd name="T12" fmla="*/ 25 w 93"/>
                <a:gd name="T13" fmla="*/ 36 h 48"/>
                <a:gd name="T14" fmla="*/ 2 w 93"/>
                <a:gd name="T15" fmla="*/ 41 h 48"/>
                <a:gd name="T16" fmla="*/ 10 w 93"/>
                <a:gd name="T17" fmla="*/ 35 h 48"/>
                <a:gd name="T18" fmla="*/ 22 w 93"/>
                <a:gd name="T19" fmla="*/ 30 h 48"/>
                <a:gd name="T20" fmla="*/ 33 w 93"/>
                <a:gd name="T21" fmla="*/ 18 h 48"/>
                <a:gd name="T22" fmla="*/ 43 w 93"/>
                <a:gd name="T23" fmla="*/ 16 h 48"/>
                <a:gd name="T24" fmla="*/ 57 w 93"/>
                <a:gd name="T25" fmla="*/ 10 h 48"/>
                <a:gd name="T26" fmla="*/ 67 w 93"/>
                <a:gd name="T27" fmla="*/ 7 h 48"/>
                <a:gd name="T28" fmla="*/ 49 w 93"/>
                <a:gd name="T29" fmla="*/ 18 h 48"/>
                <a:gd name="T30" fmla="*/ 62 w 93"/>
                <a:gd name="T31" fmla="*/ 13 h 48"/>
                <a:gd name="T32" fmla="*/ 74 w 93"/>
                <a:gd name="T33" fmla="*/ 6 h 48"/>
                <a:gd name="T34" fmla="*/ 87 w 93"/>
                <a:gd name="T35" fmla="*/ 5 h 48"/>
                <a:gd name="T36" fmla="*/ 92 w 93"/>
                <a:gd name="T37" fmla="*/ 2 h 48"/>
                <a:gd name="T38" fmla="*/ 88 w 93"/>
                <a:gd name="T39" fmla="*/ 9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3" h="48">
                  <a:moveTo>
                    <a:pt x="88" y="9"/>
                  </a:moveTo>
                  <a:cubicBezTo>
                    <a:pt x="82" y="13"/>
                    <a:pt x="75" y="18"/>
                    <a:pt x="68" y="20"/>
                  </a:cubicBezTo>
                  <a:cubicBezTo>
                    <a:pt x="64" y="22"/>
                    <a:pt x="59" y="22"/>
                    <a:pt x="54" y="23"/>
                  </a:cubicBezTo>
                  <a:cubicBezTo>
                    <a:pt x="53" y="23"/>
                    <a:pt x="55" y="24"/>
                    <a:pt x="56" y="24"/>
                  </a:cubicBezTo>
                  <a:cubicBezTo>
                    <a:pt x="63" y="23"/>
                    <a:pt x="69" y="22"/>
                    <a:pt x="75" y="21"/>
                  </a:cubicBezTo>
                  <a:cubicBezTo>
                    <a:pt x="76" y="20"/>
                    <a:pt x="79" y="20"/>
                    <a:pt x="78" y="20"/>
                  </a:cubicBezTo>
                  <a:cubicBezTo>
                    <a:pt x="62" y="29"/>
                    <a:pt x="42" y="27"/>
                    <a:pt x="25" y="36"/>
                  </a:cubicBezTo>
                  <a:cubicBezTo>
                    <a:pt x="22" y="38"/>
                    <a:pt x="7" y="48"/>
                    <a:pt x="2" y="41"/>
                  </a:cubicBezTo>
                  <a:cubicBezTo>
                    <a:pt x="0" y="38"/>
                    <a:pt x="7" y="37"/>
                    <a:pt x="10" y="35"/>
                  </a:cubicBezTo>
                  <a:cubicBezTo>
                    <a:pt x="14" y="33"/>
                    <a:pt x="19" y="33"/>
                    <a:pt x="22" y="30"/>
                  </a:cubicBezTo>
                  <a:cubicBezTo>
                    <a:pt x="27" y="27"/>
                    <a:pt x="29" y="21"/>
                    <a:pt x="33" y="18"/>
                  </a:cubicBezTo>
                  <a:cubicBezTo>
                    <a:pt x="36" y="16"/>
                    <a:pt x="40" y="17"/>
                    <a:pt x="43" y="16"/>
                  </a:cubicBezTo>
                  <a:cubicBezTo>
                    <a:pt x="47" y="15"/>
                    <a:pt x="52" y="12"/>
                    <a:pt x="57" y="10"/>
                  </a:cubicBezTo>
                  <a:cubicBezTo>
                    <a:pt x="60" y="9"/>
                    <a:pt x="69" y="4"/>
                    <a:pt x="67" y="7"/>
                  </a:cubicBezTo>
                  <a:cubicBezTo>
                    <a:pt x="62" y="12"/>
                    <a:pt x="54" y="13"/>
                    <a:pt x="49" y="18"/>
                  </a:cubicBezTo>
                  <a:cubicBezTo>
                    <a:pt x="46" y="22"/>
                    <a:pt x="58" y="15"/>
                    <a:pt x="62" y="13"/>
                  </a:cubicBezTo>
                  <a:cubicBezTo>
                    <a:pt x="67" y="11"/>
                    <a:pt x="70" y="8"/>
                    <a:pt x="74" y="6"/>
                  </a:cubicBezTo>
                  <a:cubicBezTo>
                    <a:pt x="78" y="5"/>
                    <a:pt x="83" y="6"/>
                    <a:pt x="87" y="5"/>
                  </a:cubicBezTo>
                  <a:cubicBezTo>
                    <a:pt x="89" y="4"/>
                    <a:pt x="92" y="0"/>
                    <a:pt x="92" y="2"/>
                  </a:cubicBezTo>
                  <a:cubicBezTo>
                    <a:pt x="93" y="5"/>
                    <a:pt x="88" y="9"/>
                    <a:pt x="88" y="9"/>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7" name="Freeform 112">
              <a:extLst>
                <a:ext uri="{FF2B5EF4-FFF2-40B4-BE49-F238E27FC236}">
                  <a16:creationId xmlns:a16="http://schemas.microsoft.com/office/drawing/2014/main" id="{AA2B680E-8319-0D37-3DB7-516484AC1147}"/>
                </a:ext>
              </a:extLst>
            </p:cNvPr>
            <p:cNvSpPr>
              <a:spLocks/>
            </p:cNvSpPr>
            <p:nvPr/>
          </p:nvSpPr>
          <p:spPr bwMode="auto">
            <a:xfrm>
              <a:off x="855" y="774"/>
              <a:ext cx="16" cy="12"/>
            </a:xfrm>
            <a:custGeom>
              <a:avLst/>
              <a:gdLst>
                <a:gd name="T0" fmla="*/ 17 w 17"/>
                <a:gd name="T1" fmla="*/ 0 h 13"/>
                <a:gd name="T2" fmla="*/ 1 w 17"/>
                <a:gd name="T3" fmla="*/ 12 h 13"/>
                <a:gd name="T4" fmla="*/ 3 w 17"/>
                <a:gd name="T5" fmla="*/ 8 h 13"/>
                <a:gd name="T6" fmla="*/ 17 w 17"/>
                <a:gd name="T7" fmla="*/ 0 h 13"/>
              </a:gdLst>
              <a:ahLst/>
              <a:cxnLst>
                <a:cxn ang="0">
                  <a:pos x="T0" y="T1"/>
                </a:cxn>
                <a:cxn ang="0">
                  <a:pos x="T2" y="T3"/>
                </a:cxn>
                <a:cxn ang="0">
                  <a:pos x="T4" y="T5"/>
                </a:cxn>
                <a:cxn ang="0">
                  <a:pos x="T6" y="T7"/>
                </a:cxn>
              </a:cxnLst>
              <a:rect l="0" t="0" r="r" b="b"/>
              <a:pathLst>
                <a:path w="17" h="13">
                  <a:moveTo>
                    <a:pt x="17" y="0"/>
                  </a:moveTo>
                  <a:cubicBezTo>
                    <a:pt x="12" y="4"/>
                    <a:pt x="7" y="9"/>
                    <a:pt x="1" y="12"/>
                  </a:cubicBezTo>
                  <a:cubicBezTo>
                    <a:pt x="0" y="13"/>
                    <a:pt x="2" y="9"/>
                    <a:pt x="3" y="8"/>
                  </a:cubicBezTo>
                  <a:cubicBezTo>
                    <a:pt x="7" y="5"/>
                    <a:pt x="17" y="0"/>
                    <a:pt x="17" y="0"/>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8" name="Freeform 113">
              <a:extLst>
                <a:ext uri="{FF2B5EF4-FFF2-40B4-BE49-F238E27FC236}">
                  <a16:creationId xmlns:a16="http://schemas.microsoft.com/office/drawing/2014/main" id="{B7648A23-341E-111B-FC73-967171486370}"/>
                </a:ext>
              </a:extLst>
            </p:cNvPr>
            <p:cNvSpPr>
              <a:spLocks/>
            </p:cNvSpPr>
            <p:nvPr/>
          </p:nvSpPr>
          <p:spPr bwMode="auto">
            <a:xfrm>
              <a:off x="842" y="710"/>
              <a:ext cx="5" cy="4"/>
            </a:xfrm>
            <a:custGeom>
              <a:avLst/>
              <a:gdLst>
                <a:gd name="T0" fmla="*/ 5 w 5"/>
                <a:gd name="T1" fmla="*/ 1 h 4"/>
                <a:gd name="T2" fmla="*/ 1 w 5"/>
                <a:gd name="T3" fmla="*/ 3 h 4"/>
                <a:gd name="T4" fmla="*/ 5 w 5"/>
                <a:gd name="T5" fmla="*/ 1 h 4"/>
              </a:gdLst>
              <a:ahLst/>
              <a:cxnLst>
                <a:cxn ang="0">
                  <a:pos x="T0" y="T1"/>
                </a:cxn>
                <a:cxn ang="0">
                  <a:pos x="T2" y="T3"/>
                </a:cxn>
                <a:cxn ang="0">
                  <a:pos x="T4" y="T5"/>
                </a:cxn>
              </a:cxnLst>
              <a:rect l="0" t="0" r="r" b="b"/>
              <a:pathLst>
                <a:path w="5" h="4">
                  <a:moveTo>
                    <a:pt x="5" y="1"/>
                  </a:moveTo>
                  <a:cubicBezTo>
                    <a:pt x="4" y="2"/>
                    <a:pt x="3" y="3"/>
                    <a:pt x="1" y="3"/>
                  </a:cubicBezTo>
                  <a:cubicBezTo>
                    <a:pt x="0" y="4"/>
                    <a:pt x="4" y="0"/>
                    <a:pt x="5" y="1"/>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39" name="Freeform 114">
              <a:extLst>
                <a:ext uri="{FF2B5EF4-FFF2-40B4-BE49-F238E27FC236}">
                  <a16:creationId xmlns:a16="http://schemas.microsoft.com/office/drawing/2014/main" id="{133C9050-30DE-C1CD-B3D5-A8DAB2571EA1}"/>
                </a:ext>
              </a:extLst>
            </p:cNvPr>
            <p:cNvSpPr>
              <a:spLocks/>
            </p:cNvSpPr>
            <p:nvPr/>
          </p:nvSpPr>
          <p:spPr bwMode="auto">
            <a:xfrm>
              <a:off x="851" y="667"/>
              <a:ext cx="23" cy="13"/>
            </a:xfrm>
            <a:custGeom>
              <a:avLst/>
              <a:gdLst>
                <a:gd name="T0" fmla="*/ 25 w 25"/>
                <a:gd name="T1" fmla="*/ 2 h 14"/>
                <a:gd name="T2" fmla="*/ 9 w 25"/>
                <a:gd name="T3" fmla="*/ 9 h 14"/>
                <a:gd name="T4" fmla="*/ 2 w 25"/>
                <a:gd name="T5" fmla="*/ 12 h 14"/>
                <a:gd name="T6" fmla="*/ 15 w 25"/>
                <a:gd name="T7" fmla="*/ 1 h 14"/>
                <a:gd name="T8" fmla="*/ 25 w 25"/>
                <a:gd name="T9" fmla="*/ 2 h 14"/>
              </a:gdLst>
              <a:ahLst/>
              <a:cxnLst>
                <a:cxn ang="0">
                  <a:pos x="T0" y="T1"/>
                </a:cxn>
                <a:cxn ang="0">
                  <a:pos x="T2" y="T3"/>
                </a:cxn>
                <a:cxn ang="0">
                  <a:pos x="T4" y="T5"/>
                </a:cxn>
                <a:cxn ang="0">
                  <a:pos x="T6" y="T7"/>
                </a:cxn>
                <a:cxn ang="0">
                  <a:pos x="T8" y="T9"/>
                </a:cxn>
              </a:cxnLst>
              <a:rect l="0" t="0" r="r" b="b"/>
              <a:pathLst>
                <a:path w="25" h="14">
                  <a:moveTo>
                    <a:pt x="25" y="2"/>
                  </a:moveTo>
                  <a:cubicBezTo>
                    <a:pt x="20" y="4"/>
                    <a:pt x="14" y="6"/>
                    <a:pt x="9" y="9"/>
                  </a:cubicBezTo>
                  <a:cubicBezTo>
                    <a:pt x="7" y="10"/>
                    <a:pt x="0" y="14"/>
                    <a:pt x="2" y="12"/>
                  </a:cubicBezTo>
                  <a:cubicBezTo>
                    <a:pt x="5" y="8"/>
                    <a:pt x="10" y="4"/>
                    <a:pt x="15" y="1"/>
                  </a:cubicBezTo>
                  <a:cubicBezTo>
                    <a:pt x="18" y="0"/>
                    <a:pt x="22" y="2"/>
                    <a:pt x="25" y="2"/>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0" name="Freeform 115">
              <a:extLst>
                <a:ext uri="{FF2B5EF4-FFF2-40B4-BE49-F238E27FC236}">
                  <a16:creationId xmlns:a16="http://schemas.microsoft.com/office/drawing/2014/main" id="{640E4ECD-33AD-8A4D-F84F-AD6356764874}"/>
                </a:ext>
              </a:extLst>
            </p:cNvPr>
            <p:cNvSpPr>
              <a:spLocks/>
            </p:cNvSpPr>
            <p:nvPr/>
          </p:nvSpPr>
          <p:spPr bwMode="auto">
            <a:xfrm>
              <a:off x="1195" y="888"/>
              <a:ext cx="11" cy="6"/>
            </a:xfrm>
            <a:custGeom>
              <a:avLst/>
              <a:gdLst>
                <a:gd name="T0" fmla="*/ 7 w 12"/>
                <a:gd name="T1" fmla="*/ 5 h 6"/>
                <a:gd name="T2" fmla="*/ 11 w 12"/>
                <a:gd name="T3" fmla="*/ 2 h 6"/>
                <a:gd name="T4" fmla="*/ 9 w 12"/>
                <a:gd name="T5" fmla="*/ 6 h 6"/>
                <a:gd name="T6" fmla="*/ 7 w 12"/>
                <a:gd name="T7" fmla="*/ 5 h 6"/>
              </a:gdLst>
              <a:ahLst/>
              <a:cxnLst>
                <a:cxn ang="0">
                  <a:pos x="T0" y="T1"/>
                </a:cxn>
                <a:cxn ang="0">
                  <a:pos x="T2" y="T3"/>
                </a:cxn>
                <a:cxn ang="0">
                  <a:pos x="T4" y="T5"/>
                </a:cxn>
                <a:cxn ang="0">
                  <a:pos x="T6" y="T7"/>
                </a:cxn>
              </a:cxnLst>
              <a:rect l="0" t="0" r="r" b="b"/>
              <a:pathLst>
                <a:path w="12" h="6">
                  <a:moveTo>
                    <a:pt x="7" y="5"/>
                  </a:moveTo>
                  <a:cubicBezTo>
                    <a:pt x="0" y="6"/>
                    <a:pt x="9" y="0"/>
                    <a:pt x="11" y="2"/>
                  </a:cubicBezTo>
                  <a:cubicBezTo>
                    <a:pt x="12" y="3"/>
                    <a:pt x="10" y="5"/>
                    <a:pt x="9" y="6"/>
                  </a:cubicBezTo>
                  <a:cubicBezTo>
                    <a:pt x="9" y="6"/>
                    <a:pt x="7" y="5"/>
                    <a:pt x="7" y="5"/>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1" name="Freeform 116">
              <a:extLst>
                <a:ext uri="{FF2B5EF4-FFF2-40B4-BE49-F238E27FC236}">
                  <a16:creationId xmlns:a16="http://schemas.microsoft.com/office/drawing/2014/main" id="{A8D1FDE3-204C-96A5-F61A-66C9AC17A007}"/>
                </a:ext>
              </a:extLst>
            </p:cNvPr>
            <p:cNvSpPr>
              <a:spLocks/>
            </p:cNvSpPr>
            <p:nvPr/>
          </p:nvSpPr>
          <p:spPr bwMode="auto">
            <a:xfrm>
              <a:off x="1193" y="900"/>
              <a:ext cx="5" cy="1"/>
            </a:xfrm>
            <a:custGeom>
              <a:avLst/>
              <a:gdLst>
                <a:gd name="T0" fmla="*/ 0 w 5"/>
                <a:gd name="T1" fmla="*/ 2 h 2"/>
                <a:gd name="T2" fmla="*/ 3 w 5"/>
                <a:gd name="T3" fmla="*/ 0 h 2"/>
                <a:gd name="T4" fmla="*/ 0 w 5"/>
                <a:gd name="T5" fmla="*/ 2 h 2"/>
              </a:gdLst>
              <a:ahLst/>
              <a:cxnLst>
                <a:cxn ang="0">
                  <a:pos x="T0" y="T1"/>
                </a:cxn>
                <a:cxn ang="0">
                  <a:pos x="T2" y="T3"/>
                </a:cxn>
                <a:cxn ang="0">
                  <a:pos x="T4" y="T5"/>
                </a:cxn>
              </a:cxnLst>
              <a:rect l="0" t="0" r="r" b="b"/>
              <a:pathLst>
                <a:path w="5" h="2">
                  <a:moveTo>
                    <a:pt x="0" y="2"/>
                  </a:moveTo>
                  <a:cubicBezTo>
                    <a:pt x="1" y="1"/>
                    <a:pt x="2" y="0"/>
                    <a:pt x="3" y="0"/>
                  </a:cubicBezTo>
                  <a:cubicBezTo>
                    <a:pt x="5" y="0"/>
                    <a:pt x="0" y="2"/>
                    <a:pt x="0" y="2"/>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2" name="Freeform 117">
              <a:extLst>
                <a:ext uri="{FF2B5EF4-FFF2-40B4-BE49-F238E27FC236}">
                  <a16:creationId xmlns:a16="http://schemas.microsoft.com/office/drawing/2014/main" id="{C6BDF641-73B9-2D97-CEC2-E29322566167}"/>
                </a:ext>
              </a:extLst>
            </p:cNvPr>
            <p:cNvSpPr>
              <a:spLocks/>
            </p:cNvSpPr>
            <p:nvPr/>
          </p:nvSpPr>
          <p:spPr bwMode="auto">
            <a:xfrm>
              <a:off x="727" y="677"/>
              <a:ext cx="187" cy="137"/>
            </a:xfrm>
            <a:custGeom>
              <a:avLst/>
              <a:gdLst>
                <a:gd name="T0" fmla="*/ 103 w 199"/>
                <a:gd name="T1" fmla="*/ 84 h 146"/>
                <a:gd name="T2" fmla="*/ 95 w 199"/>
                <a:gd name="T3" fmla="*/ 90 h 146"/>
                <a:gd name="T4" fmla="*/ 102 w 199"/>
                <a:gd name="T5" fmla="*/ 89 h 146"/>
                <a:gd name="T6" fmla="*/ 90 w 199"/>
                <a:gd name="T7" fmla="*/ 102 h 146"/>
                <a:gd name="T8" fmla="*/ 82 w 199"/>
                <a:gd name="T9" fmla="*/ 116 h 146"/>
                <a:gd name="T10" fmla="*/ 81 w 199"/>
                <a:gd name="T11" fmla="*/ 113 h 146"/>
                <a:gd name="T12" fmla="*/ 52 w 199"/>
                <a:gd name="T13" fmla="*/ 124 h 146"/>
                <a:gd name="T14" fmla="*/ 56 w 199"/>
                <a:gd name="T15" fmla="*/ 121 h 146"/>
                <a:gd name="T16" fmla="*/ 60 w 199"/>
                <a:gd name="T17" fmla="*/ 116 h 146"/>
                <a:gd name="T18" fmla="*/ 74 w 199"/>
                <a:gd name="T19" fmla="*/ 109 h 146"/>
                <a:gd name="T20" fmla="*/ 70 w 199"/>
                <a:gd name="T21" fmla="*/ 95 h 146"/>
                <a:gd name="T22" fmla="*/ 58 w 199"/>
                <a:gd name="T23" fmla="*/ 105 h 146"/>
                <a:gd name="T24" fmla="*/ 47 w 199"/>
                <a:gd name="T25" fmla="*/ 114 h 146"/>
                <a:gd name="T26" fmla="*/ 20 w 199"/>
                <a:gd name="T27" fmla="*/ 139 h 146"/>
                <a:gd name="T28" fmla="*/ 14 w 199"/>
                <a:gd name="T29" fmla="*/ 140 h 146"/>
                <a:gd name="T30" fmla="*/ 3 w 199"/>
                <a:gd name="T31" fmla="*/ 143 h 146"/>
                <a:gd name="T32" fmla="*/ 7 w 199"/>
                <a:gd name="T33" fmla="*/ 129 h 146"/>
                <a:gd name="T34" fmla="*/ 15 w 199"/>
                <a:gd name="T35" fmla="*/ 122 h 146"/>
                <a:gd name="T36" fmla="*/ 18 w 199"/>
                <a:gd name="T37" fmla="*/ 112 h 146"/>
                <a:gd name="T38" fmla="*/ 37 w 199"/>
                <a:gd name="T39" fmla="*/ 95 h 146"/>
                <a:gd name="T40" fmla="*/ 46 w 199"/>
                <a:gd name="T41" fmla="*/ 75 h 146"/>
                <a:gd name="T42" fmla="*/ 53 w 199"/>
                <a:gd name="T43" fmla="*/ 80 h 146"/>
                <a:gd name="T44" fmla="*/ 45 w 199"/>
                <a:gd name="T45" fmla="*/ 85 h 146"/>
                <a:gd name="T46" fmla="*/ 63 w 199"/>
                <a:gd name="T47" fmla="*/ 89 h 146"/>
                <a:gd name="T48" fmla="*/ 74 w 199"/>
                <a:gd name="T49" fmla="*/ 91 h 146"/>
                <a:gd name="T50" fmla="*/ 76 w 199"/>
                <a:gd name="T51" fmla="*/ 77 h 146"/>
                <a:gd name="T52" fmla="*/ 84 w 199"/>
                <a:gd name="T53" fmla="*/ 76 h 146"/>
                <a:gd name="T54" fmla="*/ 100 w 199"/>
                <a:gd name="T55" fmla="*/ 67 h 146"/>
                <a:gd name="T56" fmla="*/ 108 w 199"/>
                <a:gd name="T57" fmla="*/ 53 h 146"/>
                <a:gd name="T58" fmla="*/ 141 w 199"/>
                <a:gd name="T59" fmla="*/ 35 h 146"/>
                <a:gd name="T60" fmla="*/ 127 w 199"/>
                <a:gd name="T61" fmla="*/ 35 h 146"/>
                <a:gd name="T62" fmla="*/ 138 w 199"/>
                <a:gd name="T63" fmla="*/ 26 h 146"/>
                <a:gd name="T64" fmla="*/ 143 w 199"/>
                <a:gd name="T65" fmla="*/ 14 h 146"/>
                <a:gd name="T66" fmla="*/ 159 w 199"/>
                <a:gd name="T67" fmla="*/ 6 h 146"/>
                <a:gd name="T68" fmla="*/ 196 w 199"/>
                <a:gd name="T69" fmla="*/ 7 h 146"/>
                <a:gd name="T70" fmla="*/ 183 w 199"/>
                <a:gd name="T71" fmla="*/ 6 h 146"/>
                <a:gd name="T72" fmla="*/ 153 w 199"/>
                <a:gd name="T73" fmla="*/ 14 h 146"/>
                <a:gd name="T74" fmla="*/ 154 w 199"/>
                <a:gd name="T75" fmla="*/ 17 h 146"/>
                <a:gd name="T76" fmla="*/ 183 w 199"/>
                <a:gd name="T77" fmla="*/ 8 h 146"/>
                <a:gd name="T78" fmla="*/ 192 w 199"/>
                <a:gd name="T79" fmla="*/ 14 h 146"/>
                <a:gd name="T80" fmla="*/ 183 w 199"/>
                <a:gd name="T81" fmla="*/ 18 h 146"/>
                <a:gd name="T82" fmla="*/ 162 w 199"/>
                <a:gd name="T83" fmla="*/ 24 h 146"/>
                <a:gd name="T84" fmla="*/ 175 w 199"/>
                <a:gd name="T85" fmla="*/ 29 h 146"/>
                <a:gd name="T86" fmla="*/ 166 w 199"/>
                <a:gd name="T87" fmla="*/ 36 h 146"/>
                <a:gd name="T88" fmla="*/ 163 w 199"/>
                <a:gd name="T89" fmla="*/ 35 h 146"/>
                <a:gd name="T90" fmla="*/ 148 w 199"/>
                <a:gd name="T91" fmla="*/ 42 h 146"/>
                <a:gd name="T92" fmla="*/ 145 w 199"/>
                <a:gd name="T93" fmla="*/ 48 h 146"/>
                <a:gd name="T94" fmla="*/ 155 w 199"/>
                <a:gd name="T95" fmla="*/ 48 h 146"/>
                <a:gd name="T96" fmla="*/ 129 w 199"/>
                <a:gd name="T97" fmla="*/ 59 h 146"/>
                <a:gd name="T98" fmla="*/ 144 w 199"/>
                <a:gd name="T99" fmla="*/ 57 h 146"/>
                <a:gd name="T100" fmla="*/ 122 w 199"/>
                <a:gd name="T101" fmla="*/ 66 h 146"/>
                <a:gd name="T102" fmla="*/ 120 w 199"/>
                <a:gd name="T103" fmla="*/ 77 h 146"/>
                <a:gd name="T104" fmla="*/ 111 w 199"/>
                <a:gd name="T105" fmla="*/ 73 h 146"/>
                <a:gd name="T106" fmla="*/ 103 w 199"/>
                <a:gd name="T107" fmla="*/ 8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9" h="146">
                  <a:moveTo>
                    <a:pt x="103" y="84"/>
                  </a:moveTo>
                  <a:cubicBezTo>
                    <a:pt x="100" y="86"/>
                    <a:pt x="96" y="87"/>
                    <a:pt x="95" y="90"/>
                  </a:cubicBezTo>
                  <a:cubicBezTo>
                    <a:pt x="94" y="93"/>
                    <a:pt x="103" y="86"/>
                    <a:pt x="102" y="89"/>
                  </a:cubicBezTo>
                  <a:cubicBezTo>
                    <a:pt x="99" y="94"/>
                    <a:pt x="93" y="97"/>
                    <a:pt x="90" y="102"/>
                  </a:cubicBezTo>
                  <a:cubicBezTo>
                    <a:pt x="87" y="106"/>
                    <a:pt x="86" y="112"/>
                    <a:pt x="82" y="116"/>
                  </a:cubicBezTo>
                  <a:cubicBezTo>
                    <a:pt x="82" y="117"/>
                    <a:pt x="82" y="113"/>
                    <a:pt x="81" y="113"/>
                  </a:cubicBezTo>
                  <a:cubicBezTo>
                    <a:pt x="75" y="115"/>
                    <a:pt x="60" y="125"/>
                    <a:pt x="52" y="124"/>
                  </a:cubicBezTo>
                  <a:cubicBezTo>
                    <a:pt x="50" y="124"/>
                    <a:pt x="55" y="122"/>
                    <a:pt x="56" y="121"/>
                  </a:cubicBezTo>
                  <a:cubicBezTo>
                    <a:pt x="58" y="119"/>
                    <a:pt x="58" y="117"/>
                    <a:pt x="60" y="116"/>
                  </a:cubicBezTo>
                  <a:cubicBezTo>
                    <a:pt x="65" y="113"/>
                    <a:pt x="72" y="113"/>
                    <a:pt x="74" y="109"/>
                  </a:cubicBezTo>
                  <a:cubicBezTo>
                    <a:pt x="76" y="104"/>
                    <a:pt x="74" y="96"/>
                    <a:pt x="70" y="95"/>
                  </a:cubicBezTo>
                  <a:cubicBezTo>
                    <a:pt x="65" y="94"/>
                    <a:pt x="62" y="102"/>
                    <a:pt x="58" y="105"/>
                  </a:cubicBezTo>
                  <a:cubicBezTo>
                    <a:pt x="52" y="111"/>
                    <a:pt x="52" y="109"/>
                    <a:pt x="47" y="114"/>
                  </a:cubicBezTo>
                  <a:cubicBezTo>
                    <a:pt x="39" y="123"/>
                    <a:pt x="32" y="135"/>
                    <a:pt x="20" y="139"/>
                  </a:cubicBezTo>
                  <a:cubicBezTo>
                    <a:pt x="18" y="139"/>
                    <a:pt x="16" y="139"/>
                    <a:pt x="14" y="140"/>
                  </a:cubicBezTo>
                  <a:cubicBezTo>
                    <a:pt x="10" y="141"/>
                    <a:pt x="5" y="146"/>
                    <a:pt x="3" y="143"/>
                  </a:cubicBezTo>
                  <a:cubicBezTo>
                    <a:pt x="0" y="139"/>
                    <a:pt x="5" y="134"/>
                    <a:pt x="7" y="129"/>
                  </a:cubicBezTo>
                  <a:cubicBezTo>
                    <a:pt x="9" y="126"/>
                    <a:pt x="13" y="125"/>
                    <a:pt x="15" y="122"/>
                  </a:cubicBezTo>
                  <a:cubicBezTo>
                    <a:pt x="16" y="119"/>
                    <a:pt x="17" y="115"/>
                    <a:pt x="18" y="112"/>
                  </a:cubicBezTo>
                  <a:cubicBezTo>
                    <a:pt x="23" y="105"/>
                    <a:pt x="32" y="101"/>
                    <a:pt x="37" y="95"/>
                  </a:cubicBezTo>
                  <a:cubicBezTo>
                    <a:pt x="40" y="91"/>
                    <a:pt x="43" y="77"/>
                    <a:pt x="46" y="75"/>
                  </a:cubicBezTo>
                  <a:cubicBezTo>
                    <a:pt x="48" y="73"/>
                    <a:pt x="53" y="77"/>
                    <a:pt x="53" y="80"/>
                  </a:cubicBezTo>
                  <a:cubicBezTo>
                    <a:pt x="52" y="83"/>
                    <a:pt x="42" y="82"/>
                    <a:pt x="45" y="85"/>
                  </a:cubicBezTo>
                  <a:cubicBezTo>
                    <a:pt x="50" y="89"/>
                    <a:pt x="57" y="88"/>
                    <a:pt x="63" y="89"/>
                  </a:cubicBezTo>
                  <a:cubicBezTo>
                    <a:pt x="67" y="90"/>
                    <a:pt x="71" y="93"/>
                    <a:pt x="74" y="91"/>
                  </a:cubicBezTo>
                  <a:cubicBezTo>
                    <a:pt x="77" y="88"/>
                    <a:pt x="73" y="81"/>
                    <a:pt x="76" y="77"/>
                  </a:cubicBezTo>
                  <a:cubicBezTo>
                    <a:pt x="78" y="75"/>
                    <a:pt x="82" y="77"/>
                    <a:pt x="84" y="76"/>
                  </a:cubicBezTo>
                  <a:cubicBezTo>
                    <a:pt x="90" y="74"/>
                    <a:pt x="95" y="71"/>
                    <a:pt x="100" y="67"/>
                  </a:cubicBezTo>
                  <a:cubicBezTo>
                    <a:pt x="104" y="63"/>
                    <a:pt x="105" y="57"/>
                    <a:pt x="108" y="53"/>
                  </a:cubicBezTo>
                  <a:cubicBezTo>
                    <a:pt x="111" y="50"/>
                    <a:pt x="142" y="41"/>
                    <a:pt x="141" y="35"/>
                  </a:cubicBezTo>
                  <a:cubicBezTo>
                    <a:pt x="141" y="30"/>
                    <a:pt x="129" y="39"/>
                    <a:pt x="127" y="35"/>
                  </a:cubicBezTo>
                  <a:cubicBezTo>
                    <a:pt x="125" y="31"/>
                    <a:pt x="135" y="30"/>
                    <a:pt x="138" y="26"/>
                  </a:cubicBezTo>
                  <a:cubicBezTo>
                    <a:pt x="141" y="23"/>
                    <a:pt x="141" y="18"/>
                    <a:pt x="143" y="14"/>
                  </a:cubicBezTo>
                  <a:cubicBezTo>
                    <a:pt x="146" y="9"/>
                    <a:pt x="153" y="8"/>
                    <a:pt x="159" y="6"/>
                  </a:cubicBezTo>
                  <a:cubicBezTo>
                    <a:pt x="172" y="1"/>
                    <a:pt x="182" y="0"/>
                    <a:pt x="196" y="7"/>
                  </a:cubicBezTo>
                  <a:cubicBezTo>
                    <a:pt x="199" y="9"/>
                    <a:pt x="187" y="5"/>
                    <a:pt x="183" y="6"/>
                  </a:cubicBezTo>
                  <a:cubicBezTo>
                    <a:pt x="173" y="8"/>
                    <a:pt x="163" y="10"/>
                    <a:pt x="153" y="14"/>
                  </a:cubicBezTo>
                  <a:cubicBezTo>
                    <a:pt x="152" y="14"/>
                    <a:pt x="153" y="17"/>
                    <a:pt x="154" y="17"/>
                  </a:cubicBezTo>
                  <a:cubicBezTo>
                    <a:pt x="166" y="15"/>
                    <a:pt x="171" y="6"/>
                    <a:pt x="183" y="8"/>
                  </a:cubicBezTo>
                  <a:cubicBezTo>
                    <a:pt x="187" y="9"/>
                    <a:pt x="192" y="10"/>
                    <a:pt x="192" y="14"/>
                  </a:cubicBezTo>
                  <a:cubicBezTo>
                    <a:pt x="192" y="18"/>
                    <a:pt x="186" y="17"/>
                    <a:pt x="183" y="18"/>
                  </a:cubicBezTo>
                  <a:cubicBezTo>
                    <a:pt x="176" y="21"/>
                    <a:pt x="167" y="18"/>
                    <a:pt x="162" y="24"/>
                  </a:cubicBezTo>
                  <a:cubicBezTo>
                    <a:pt x="159" y="27"/>
                    <a:pt x="173" y="24"/>
                    <a:pt x="175" y="29"/>
                  </a:cubicBezTo>
                  <a:cubicBezTo>
                    <a:pt x="176" y="32"/>
                    <a:pt x="170" y="34"/>
                    <a:pt x="166" y="36"/>
                  </a:cubicBezTo>
                  <a:cubicBezTo>
                    <a:pt x="165" y="37"/>
                    <a:pt x="164" y="34"/>
                    <a:pt x="163" y="35"/>
                  </a:cubicBezTo>
                  <a:cubicBezTo>
                    <a:pt x="158" y="36"/>
                    <a:pt x="153" y="39"/>
                    <a:pt x="148" y="42"/>
                  </a:cubicBezTo>
                  <a:cubicBezTo>
                    <a:pt x="147" y="43"/>
                    <a:pt x="143" y="46"/>
                    <a:pt x="145" y="48"/>
                  </a:cubicBezTo>
                  <a:cubicBezTo>
                    <a:pt x="147" y="50"/>
                    <a:pt x="158" y="46"/>
                    <a:pt x="155" y="48"/>
                  </a:cubicBezTo>
                  <a:cubicBezTo>
                    <a:pt x="147" y="53"/>
                    <a:pt x="136" y="53"/>
                    <a:pt x="129" y="59"/>
                  </a:cubicBezTo>
                  <a:cubicBezTo>
                    <a:pt x="125" y="62"/>
                    <a:pt x="144" y="52"/>
                    <a:pt x="144" y="57"/>
                  </a:cubicBezTo>
                  <a:cubicBezTo>
                    <a:pt x="146" y="77"/>
                    <a:pt x="126" y="61"/>
                    <a:pt x="122" y="66"/>
                  </a:cubicBezTo>
                  <a:cubicBezTo>
                    <a:pt x="119" y="69"/>
                    <a:pt x="123" y="75"/>
                    <a:pt x="120" y="77"/>
                  </a:cubicBezTo>
                  <a:cubicBezTo>
                    <a:pt x="117" y="79"/>
                    <a:pt x="114" y="72"/>
                    <a:pt x="111" y="73"/>
                  </a:cubicBezTo>
                  <a:cubicBezTo>
                    <a:pt x="107" y="75"/>
                    <a:pt x="103" y="84"/>
                    <a:pt x="103" y="84"/>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3" name="Freeform 118">
              <a:extLst>
                <a:ext uri="{FF2B5EF4-FFF2-40B4-BE49-F238E27FC236}">
                  <a16:creationId xmlns:a16="http://schemas.microsoft.com/office/drawing/2014/main" id="{FB338ADD-676C-43F9-BA73-CD85847AD563}"/>
                </a:ext>
              </a:extLst>
            </p:cNvPr>
            <p:cNvSpPr>
              <a:spLocks/>
            </p:cNvSpPr>
            <p:nvPr/>
          </p:nvSpPr>
          <p:spPr bwMode="auto">
            <a:xfrm>
              <a:off x="791" y="718"/>
              <a:ext cx="5" cy="4"/>
            </a:xfrm>
            <a:custGeom>
              <a:avLst/>
              <a:gdLst>
                <a:gd name="T0" fmla="*/ 6 w 6"/>
                <a:gd name="T1" fmla="*/ 1 h 4"/>
                <a:gd name="T2" fmla="*/ 1 w 6"/>
                <a:gd name="T3" fmla="*/ 3 h 4"/>
                <a:gd name="T4" fmla="*/ 6 w 6"/>
                <a:gd name="T5" fmla="*/ 0 h 4"/>
                <a:gd name="T6" fmla="*/ 6 w 6"/>
                <a:gd name="T7" fmla="*/ 1 h 4"/>
              </a:gdLst>
              <a:ahLst/>
              <a:cxnLst>
                <a:cxn ang="0">
                  <a:pos x="T0" y="T1"/>
                </a:cxn>
                <a:cxn ang="0">
                  <a:pos x="T2" y="T3"/>
                </a:cxn>
                <a:cxn ang="0">
                  <a:pos x="T4" y="T5"/>
                </a:cxn>
                <a:cxn ang="0">
                  <a:pos x="T6" y="T7"/>
                </a:cxn>
              </a:cxnLst>
              <a:rect l="0" t="0" r="r" b="b"/>
              <a:pathLst>
                <a:path w="6" h="4">
                  <a:moveTo>
                    <a:pt x="6" y="1"/>
                  </a:moveTo>
                  <a:cubicBezTo>
                    <a:pt x="4" y="1"/>
                    <a:pt x="0" y="4"/>
                    <a:pt x="1" y="3"/>
                  </a:cubicBezTo>
                  <a:cubicBezTo>
                    <a:pt x="1" y="1"/>
                    <a:pt x="4" y="1"/>
                    <a:pt x="6" y="0"/>
                  </a:cubicBezTo>
                  <a:cubicBezTo>
                    <a:pt x="6" y="0"/>
                    <a:pt x="6" y="0"/>
                    <a:pt x="6" y="1"/>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4" name="Freeform 119">
              <a:extLst>
                <a:ext uri="{FF2B5EF4-FFF2-40B4-BE49-F238E27FC236}">
                  <a16:creationId xmlns:a16="http://schemas.microsoft.com/office/drawing/2014/main" id="{8D3DCE3F-3AC9-37AD-4C32-62EF4249997E}"/>
                </a:ext>
              </a:extLst>
            </p:cNvPr>
            <p:cNvSpPr>
              <a:spLocks/>
            </p:cNvSpPr>
            <p:nvPr/>
          </p:nvSpPr>
          <p:spPr bwMode="auto">
            <a:xfrm>
              <a:off x="906" y="889"/>
              <a:ext cx="88" cy="53"/>
            </a:xfrm>
            <a:custGeom>
              <a:avLst/>
              <a:gdLst>
                <a:gd name="T0" fmla="*/ 22 w 94"/>
                <a:gd name="T1" fmla="*/ 42 h 56"/>
                <a:gd name="T2" fmla="*/ 36 w 94"/>
                <a:gd name="T3" fmla="*/ 18 h 56"/>
                <a:gd name="T4" fmla="*/ 32 w 94"/>
                <a:gd name="T5" fmla="*/ 16 h 56"/>
                <a:gd name="T6" fmla="*/ 19 w 94"/>
                <a:gd name="T7" fmla="*/ 10 h 56"/>
                <a:gd name="T8" fmla="*/ 24 w 94"/>
                <a:gd name="T9" fmla="*/ 12 h 56"/>
                <a:gd name="T10" fmla="*/ 38 w 94"/>
                <a:gd name="T11" fmla="*/ 0 h 56"/>
                <a:gd name="T12" fmla="*/ 44 w 94"/>
                <a:gd name="T13" fmla="*/ 10 h 56"/>
                <a:gd name="T14" fmla="*/ 38 w 94"/>
                <a:gd name="T15" fmla="*/ 23 h 56"/>
                <a:gd name="T16" fmla="*/ 43 w 94"/>
                <a:gd name="T17" fmla="*/ 17 h 56"/>
                <a:gd name="T18" fmla="*/ 45 w 94"/>
                <a:gd name="T19" fmla="*/ 20 h 56"/>
                <a:gd name="T20" fmla="*/ 48 w 94"/>
                <a:gd name="T21" fmla="*/ 17 h 56"/>
                <a:gd name="T22" fmla="*/ 54 w 94"/>
                <a:gd name="T23" fmla="*/ 18 h 56"/>
                <a:gd name="T24" fmla="*/ 57 w 94"/>
                <a:gd name="T25" fmla="*/ 13 h 56"/>
                <a:gd name="T26" fmla="*/ 63 w 94"/>
                <a:gd name="T27" fmla="*/ 22 h 56"/>
                <a:gd name="T28" fmla="*/ 92 w 94"/>
                <a:gd name="T29" fmla="*/ 33 h 56"/>
                <a:gd name="T30" fmla="*/ 84 w 94"/>
                <a:gd name="T31" fmla="*/ 39 h 56"/>
                <a:gd name="T32" fmla="*/ 77 w 94"/>
                <a:gd name="T33" fmla="*/ 48 h 56"/>
                <a:gd name="T34" fmla="*/ 70 w 94"/>
                <a:gd name="T35" fmla="*/ 46 h 56"/>
                <a:gd name="T36" fmla="*/ 42 w 94"/>
                <a:gd name="T37" fmla="*/ 55 h 56"/>
                <a:gd name="T38" fmla="*/ 28 w 94"/>
                <a:gd name="T39" fmla="*/ 50 h 56"/>
                <a:gd name="T40" fmla="*/ 22 w 94"/>
                <a:gd name="T41"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4" h="56">
                  <a:moveTo>
                    <a:pt x="22" y="42"/>
                  </a:moveTo>
                  <a:cubicBezTo>
                    <a:pt x="0" y="20"/>
                    <a:pt x="25" y="22"/>
                    <a:pt x="36" y="18"/>
                  </a:cubicBezTo>
                  <a:cubicBezTo>
                    <a:pt x="38" y="17"/>
                    <a:pt x="34" y="17"/>
                    <a:pt x="32" y="16"/>
                  </a:cubicBezTo>
                  <a:cubicBezTo>
                    <a:pt x="28" y="14"/>
                    <a:pt x="23" y="13"/>
                    <a:pt x="19" y="10"/>
                  </a:cubicBezTo>
                  <a:cubicBezTo>
                    <a:pt x="17" y="10"/>
                    <a:pt x="22" y="12"/>
                    <a:pt x="24" y="12"/>
                  </a:cubicBezTo>
                  <a:cubicBezTo>
                    <a:pt x="29" y="9"/>
                    <a:pt x="32" y="1"/>
                    <a:pt x="38" y="0"/>
                  </a:cubicBezTo>
                  <a:cubicBezTo>
                    <a:pt x="42" y="0"/>
                    <a:pt x="44" y="6"/>
                    <a:pt x="44" y="10"/>
                  </a:cubicBezTo>
                  <a:cubicBezTo>
                    <a:pt x="44" y="15"/>
                    <a:pt x="39" y="18"/>
                    <a:pt x="38" y="23"/>
                  </a:cubicBezTo>
                  <a:cubicBezTo>
                    <a:pt x="37" y="26"/>
                    <a:pt x="40" y="18"/>
                    <a:pt x="43" y="17"/>
                  </a:cubicBezTo>
                  <a:cubicBezTo>
                    <a:pt x="44" y="17"/>
                    <a:pt x="44" y="20"/>
                    <a:pt x="45" y="20"/>
                  </a:cubicBezTo>
                  <a:cubicBezTo>
                    <a:pt x="46" y="20"/>
                    <a:pt x="47" y="18"/>
                    <a:pt x="48" y="17"/>
                  </a:cubicBezTo>
                  <a:cubicBezTo>
                    <a:pt x="50" y="17"/>
                    <a:pt x="52" y="19"/>
                    <a:pt x="54" y="18"/>
                  </a:cubicBezTo>
                  <a:cubicBezTo>
                    <a:pt x="56" y="17"/>
                    <a:pt x="55" y="12"/>
                    <a:pt x="57" y="13"/>
                  </a:cubicBezTo>
                  <a:cubicBezTo>
                    <a:pt x="60" y="15"/>
                    <a:pt x="59" y="21"/>
                    <a:pt x="63" y="22"/>
                  </a:cubicBezTo>
                  <a:cubicBezTo>
                    <a:pt x="73" y="24"/>
                    <a:pt x="94" y="9"/>
                    <a:pt x="92" y="33"/>
                  </a:cubicBezTo>
                  <a:cubicBezTo>
                    <a:pt x="92" y="36"/>
                    <a:pt x="87" y="36"/>
                    <a:pt x="84" y="39"/>
                  </a:cubicBezTo>
                  <a:cubicBezTo>
                    <a:pt x="82" y="41"/>
                    <a:pt x="80" y="46"/>
                    <a:pt x="77" y="48"/>
                  </a:cubicBezTo>
                  <a:cubicBezTo>
                    <a:pt x="75" y="49"/>
                    <a:pt x="72" y="46"/>
                    <a:pt x="70" y="46"/>
                  </a:cubicBezTo>
                  <a:cubicBezTo>
                    <a:pt x="60" y="48"/>
                    <a:pt x="52" y="54"/>
                    <a:pt x="42" y="55"/>
                  </a:cubicBezTo>
                  <a:cubicBezTo>
                    <a:pt x="37" y="56"/>
                    <a:pt x="32" y="53"/>
                    <a:pt x="28" y="50"/>
                  </a:cubicBezTo>
                  <a:cubicBezTo>
                    <a:pt x="25" y="48"/>
                    <a:pt x="22" y="42"/>
                    <a:pt x="22" y="42"/>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5" name="Freeform 120">
              <a:extLst>
                <a:ext uri="{FF2B5EF4-FFF2-40B4-BE49-F238E27FC236}">
                  <a16:creationId xmlns:a16="http://schemas.microsoft.com/office/drawing/2014/main" id="{8AFEC809-3650-F567-6FEF-99688EB8FBF1}"/>
                </a:ext>
              </a:extLst>
            </p:cNvPr>
            <p:cNvSpPr>
              <a:spLocks/>
            </p:cNvSpPr>
            <p:nvPr/>
          </p:nvSpPr>
          <p:spPr bwMode="auto">
            <a:xfrm>
              <a:off x="752" y="717"/>
              <a:ext cx="44" cy="31"/>
            </a:xfrm>
            <a:custGeom>
              <a:avLst/>
              <a:gdLst>
                <a:gd name="T0" fmla="*/ 28 w 47"/>
                <a:gd name="T1" fmla="*/ 15 h 34"/>
                <a:gd name="T2" fmla="*/ 13 w 47"/>
                <a:gd name="T3" fmla="*/ 25 h 34"/>
                <a:gd name="T4" fmla="*/ 3 w 47"/>
                <a:gd name="T5" fmla="*/ 32 h 34"/>
                <a:gd name="T6" fmla="*/ 5 w 47"/>
                <a:gd name="T7" fmla="*/ 19 h 34"/>
                <a:gd name="T8" fmla="*/ 21 w 47"/>
                <a:gd name="T9" fmla="*/ 10 h 34"/>
                <a:gd name="T10" fmla="*/ 44 w 47"/>
                <a:gd name="T11" fmla="*/ 1 h 34"/>
                <a:gd name="T12" fmla="*/ 47 w 47"/>
                <a:gd name="T13" fmla="*/ 1 h 34"/>
                <a:gd name="T14" fmla="*/ 35 w 47"/>
                <a:gd name="T15" fmla="*/ 7 h 34"/>
                <a:gd name="T16" fmla="*/ 28 w 47"/>
                <a:gd name="T17"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34">
                  <a:moveTo>
                    <a:pt x="28" y="15"/>
                  </a:moveTo>
                  <a:cubicBezTo>
                    <a:pt x="23" y="19"/>
                    <a:pt x="17" y="22"/>
                    <a:pt x="13" y="25"/>
                  </a:cubicBezTo>
                  <a:cubicBezTo>
                    <a:pt x="9" y="27"/>
                    <a:pt x="6" y="34"/>
                    <a:pt x="3" y="32"/>
                  </a:cubicBezTo>
                  <a:cubicBezTo>
                    <a:pt x="0" y="30"/>
                    <a:pt x="3" y="23"/>
                    <a:pt x="5" y="19"/>
                  </a:cubicBezTo>
                  <a:cubicBezTo>
                    <a:pt x="15" y="0"/>
                    <a:pt x="11" y="13"/>
                    <a:pt x="21" y="10"/>
                  </a:cubicBezTo>
                  <a:cubicBezTo>
                    <a:pt x="29" y="7"/>
                    <a:pt x="36" y="4"/>
                    <a:pt x="44" y="1"/>
                  </a:cubicBezTo>
                  <a:cubicBezTo>
                    <a:pt x="45" y="0"/>
                    <a:pt x="47" y="0"/>
                    <a:pt x="47" y="1"/>
                  </a:cubicBezTo>
                  <a:cubicBezTo>
                    <a:pt x="43" y="3"/>
                    <a:pt x="38" y="5"/>
                    <a:pt x="35" y="7"/>
                  </a:cubicBezTo>
                  <a:cubicBezTo>
                    <a:pt x="32" y="9"/>
                    <a:pt x="28" y="15"/>
                    <a:pt x="28" y="15"/>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6" name="Freeform 121">
              <a:extLst>
                <a:ext uri="{FF2B5EF4-FFF2-40B4-BE49-F238E27FC236}">
                  <a16:creationId xmlns:a16="http://schemas.microsoft.com/office/drawing/2014/main" id="{DB199F41-F8C5-E309-4618-0EC7D5F8D15C}"/>
                </a:ext>
              </a:extLst>
            </p:cNvPr>
            <p:cNvSpPr>
              <a:spLocks/>
            </p:cNvSpPr>
            <p:nvPr/>
          </p:nvSpPr>
          <p:spPr bwMode="auto">
            <a:xfrm>
              <a:off x="751" y="758"/>
              <a:ext cx="3" cy="4"/>
            </a:xfrm>
            <a:custGeom>
              <a:avLst/>
              <a:gdLst>
                <a:gd name="T0" fmla="*/ 0 w 3"/>
                <a:gd name="T1" fmla="*/ 4 h 4"/>
                <a:gd name="T2" fmla="*/ 3 w 3"/>
                <a:gd name="T3" fmla="*/ 0 h 4"/>
                <a:gd name="T4" fmla="*/ 0 w 3"/>
                <a:gd name="T5" fmla="*/ 4 h 4"/>
              </a:gdLst>
              <a:ahLst/>
              <a:cxnLst>
                <a:cxn ang="0">
                  <a:pos x="T0" y="T1"/>
                </a:cxn>
                <a:cxn ang="0">
                  <a:pos x="T2" y="T3"/>
                </a:cxn>
                <a:cxn ang="0">
                  <a:pos x="T4" y="T5"/>
                </a:cxn>
              </a:cxnLst>
              <a:rect l="0" t="0" r="r" b="b"/>
              <a:pathLst>
                <a:path w="3" h="4">
                  <a:moveTo>
                    <a:pt x="0" y="4"/>
                  </a:moveTo>
                  <a:cubicBezTo>
                    <a:pt x="1" y="3"/>
                    <a:pt x="3" y="0"/>
                    <a:pt x="3" y="0"/>
                  </a:cubicBezTo>
                  <a:cubicBezTo>
                    <a:pt x="3" y="0"/>
                    <a:pt x="1" y="3"/>
                    <a:pt x="0" y="4"/>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7" name="Freeform 122">
              <a:extLst>
                <a:ext uri="{FF2B5EF4-FFF2-40B4-BE49-F238E27FC236}">
                  <a16:creationId xmlns:a16="http://schemas.microsoft.com/office/drawing/2014/main" id="{DB554BFE-C8FB-44CD-D0A7-811D101B3DD0}"/>
                </a:ext>
              </a:extLst>
            </p:cNvPr>
            <p:cNvSpPr>
              <a:spLocks/>
            </p:cNvSpPr>
            <p:nvPr/>
          </p:nvSpPr>
          <p:spPr bwMode="auto">
            <a:xfrm>
              <a:off x="749" y="755"/>
              <a:ext cx="3" cy="5"/>
            </a:xfrm>
            <a:custGeom>
              <a:avLst/>
              <a:gdLst>
                <a:gd name="T0" fmla="*/ 0 w 3"/>
                <a:gd name="T1" fmla="*/ 5 h 5"/>
                <a:gd name="T2" fmla="*/ 3 w 3"/>
                <a:gd name="T3" fmla="*/ 0 h 5"/>
                <a:gd name="T4" fmla="*/ 0 w 3"/>
                <a:gd name="T5" fmla="*/ 5 h 5"/>
              </a:gdLst>
              <a:ahLst/>
              <a:cxnLst>
                <a:cxn ang="0">
                  <a:pos x="T0" y="T1"/>
                </a:cxn>
                <a:cxn ang="0">
                  <a:pos x="T2" y="T3"/>
                </a:cxn>
                <a:cxn ang="0">
                  <a:pos x="T4" y="T5"/>
                </a:cxn>
              </a:cxnLst>
              <a:rect l="0" t="0" r="r" b="b"/>
              <a:pathLst>
                <a:path w="3" h="5">
                  <a:moveTo>
                    <a:pt x="0" y="5"/>
                  </a:moveTo>
                  <a:cubicBezTo>
                    <a:pt x="1" y="3"/>
                    <a:pt x="3" y="0"/>
                    <a:pt x="3" y="0"/>
                  </a:cubicBezTo>
                  <a:cubicBezTo>
                    <a:pt x="3" y="0"/>
                    <a:pt x="1" y="3"/>
                    <a:pt x="0" y="5"/>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8" name="Freeform 123">
              <a:extLst>
                <a:ext uri="{FF2B5EF4-FFF2-40B4-BE49-F238E27FC236}">
                  <a16:creationId xmlns:a16="http://schemas.microsoft.com/office/drawing/2014/main" id="{5D637A36-B88C-C9E7-99BE-3137E504EA22}"/>
                </a:ext>
              </a:extLst>
            </p:cNvPr>
            <p:cNvSpPr>
              <a:spLocks/>
            </p:cNvSpPr>
            <p:nvPr/>
          </p:nvSpPr>
          <p:spPr bwMode="auto">
            <a:xfrm>
              <a:off x="991" y="1053"/>
              <a:ext cx="4" cy="3"/>
            </a:xfrm>
            <a:custGeom>
              <a:avLst/>
              <a:gdLst>
                <a:gd name="T0" fmla="*/ 4 w 4"/>
                <a:gd name="T1" fmla="*/ 0 h 3"/>
                <a:gd name="T2" fmla="*/ 1 w 4"/>
                <a:gd name="T3" fmla="*/ 3 h 3"/>
                <a:gd name="T4" fmla="*/ 1 w 4"/>
                <a:gd name="T5" fmla="*/ 2 h 3"/>
                <a:gd name="T6" fmla="*/ 4 w 4"/>
                <a:gd name="T7" fmla="*/ 0 h 3"/>
              </a:gdLst>
              <a:ahLst/>
              <a:cxnLst>
                <a:cxn ang="0">
                  <a:pos x="T0" y="T1"/>
                </a:cxn>
                <a:cxn ang="0">
                  <a:pos x="T2" y="T3"/>
                </a:cxn>
                <a:cxn ang="0">
                  <a:pos x="T4" y="T5"/>
                </a:cxn>
                <a:cxn ang="0">
                  <a:pos x="T6" y="T7"/>
                </a:cxn>
              </a:cxnLst>
              <a:rect l="0" t="0" r="r" b="b"/>
              <a:pathLst>
                <a:path w="4" h="3">
                  <a:moveTo>
                    <a:pt x="4" y="0"/>
                  </a:moveTo>
                  <a:cubicBezTo>
                    <a:pt x="3" y="1"/>
                    <a:pt x="3" y="2"/>
                    <a:pt x="1" y="3"/>
                  </a:cubicBezTo>
                  <a:cubicBezTo>
                    <a:pt x="1" y="3"/>
                    <a:pt x="0" y="2"/>
                    <a:pt x="1" y="2"/>
                  </a:cubicBezTo>
                  <a:cubicBezTo>
                    <a:pt x="1" y="1"/>
                    <a:pt x="4" y="0"/>
                    <a:pt x="4" y="0"/>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49" name="Freeform 124">
              <a:extLst>
                <a:ext uri="{FF2B5EF4-FFF2-40B4-BE49-F238E27FC236}">
                  <a16:creationId xmlns:a16="http://schemas.microsoft.com/office/drawing/2014/main" id="{B15912A5-6CEE-6A9C-65CA-4FBB5B580A9B}"/>
                </a:ext>
              </a:extLst>
            </p:cNvPr>
            <p:cNvSpPr>
              <a:spLocks/>
            </p:cNvSpPr>
            <p:nvPr/>
          </p:nvSpPr>
          <p:spPr bwMode="auto">
            <a:xfrm>
              <a:off x="1174" y="1098"/>
              <a:ext cx="18" cy="16"/>
            </a:xfrm>
            <a:custGeom>
              <a:avLst/>
              <a:gdLst>
                <a:gd name="T0" fmla="*/ 19 w 19"/>
                <a:gd name="T1" fmla="*/ 0 h 18"/>
                <a:gd name="T2" fmla="*/ 5 w 19"/>
                <a:gd name="T3" fmla="*/ 17 h 18"/>
                <a:gd name="T4" fmla="*/ 0 w 19"/>
                <a:gd name="T5" fmla="*/ 7 h 18"/>
                <a:gd name="T6" fmla="*/ 6 w 19"/>
                <a:gd name="T7" fmla="*/ 6 h 18"/>
                <a:gd name="T8" fmla="*/ 19 w 19"/>
                <a:gd name="T9" fmla="*/ 0 h 18"/>
              </a:gdLst>
              <a:ahLst/>
              <a:cxnLst>
                <a:cxn ang="0">
                  <a:pos x="T0" y="T1"/>
                </a:cxn>
                <a:cxn ang="0">
                  <a:pos x="T2" y="T3"/>
                </a:cxn>
                <a:cxn ang="0">
                  <a:pos x="T4" y="T5"/>
                </a:cxn>
                <a:cxn ang="0">
                  <a:pos x="T6" y="T7"/>
                </a:cxn>
                <a:cxn ang="0">
                  <a:pos x="T8" y="T9"/>
                </a:cxn>
              </a:cxnLst>
              <a:rect l="0" t="0" r="r" b="b"/>
              <a:pathLst>
                <a:path w="19" h="18">
                  <a:moveTo>
                    <a:pt x="19" y="0"/>
                  </a:moveTo>
                  <a:cubicBezTo>
                    <a:pt x="15" y="6"/>
                    <a:pt x="12" y="14"/>
                    <a:pt x="5" y="17"/>
                  </a:cubicBezTo>
                  <a:cubicBezTo>
                    <a:pt x="1" y="18"/>
                    <a:pt x="0" y="10"/>
                    <a:pt x="0" y="7"/>
                  </a:cubicBezTo>
                  <a:cubicBezTo>
                    <a:pt x="1" y="5"/>
                    <a:pt x="4" y="7"/>
                    <a:pt x="6" y="6"/>
                  </a:cubicBezTo>
                  <a:cubicBezTo>
                    <a:pt x="11" y="4"/>
                    <a:pt x="19" y="0"/>
                    <a:pt x="19" y="0"/>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0" name="Freeform 125">
              <a:extLst>
                <a:ext uri="{FF2B5EF4-FFF2-40B4-BE49-F238E27FC236}">
                  <a16:creationId xmlns:a16="http://schemas.microsoft.com/office/drawing/2014/main" id="{877DDD85-A571-335A-4758-C0EF21817463}"/>
                </a:ext>
              </a:extLst>
            </p:cNvPr>
            <p:cNvSpPr>
              <a:spLocks/>
            </p:cNvSpPr>
            <p:nvPr/>
          </p:nvSpPr>
          <p:spPr bwMode="auto">
            <a:xfrm>
              <a:off x="1162" y="1115"/>
              <a:ext cx="0" cy="3"/>
            </a:xfrm>
            <a:custGeom>
              <a:avLst/>
              <a:gdLst>
                <a:gd name="T0" fmla="*/ 0 h 3"/>
                <a:gd name="T1" fmla="*/ 3 h 3"/>
                <a:gd name="T2" fmla="*/ 0 h 3"/>
              </a:gdLst>
              <a:ahLst/>
              <a:cxnLst>
                <a:cxn ang="0">
                  <a:pos x="0" y="T0"/>
                </a:cxn>
                <a:cxn ang="0">
                  <a:pos x="0" y="T1"/>
                </a:cxn>
                <a:cxn ang="0">
                  <a:pos x="0" y="T2"/>
                </a:cxn>
              </a:cxnLst>
              <a:rect l="0" t="0" r="r" b="b"/>
              <a:pathLst>
                <a:path h="3">
                  <a:moveTo>
                    <a:pt x="0" y="0"/>
                  </a:moveTo>
                  <a:cubicBezTo>
                    <a:pt x="0" y="1"/>
                    <a:pt x="0" y="3"/>
                    <a:pt x="0" y="3"/>
                  </a:cubicBezTo>
                  <a:cubicBezTo>
                    <a:pt x="0" y="3"/>
                    <a:pt x="0" y="1"/>
                    <a:pt x="0" y="0"/>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1" name="Freeform 126">
              <a:extLst>
                <a:ext uri="{FF2B5EF4-FFF2-40B4-BE49-F238E27FC236}">
                  <a16:creationId xmlns:a16="http://schemas.microsoft.com/office/drawing/2014/main" id="{0BA5B9B5-94CB-73EF-F6C3-5B2705BD47E0}"/>
                </a:ext>
              </a:extLst>
            </p:cNvPr>
            <p:cNvSpPr>
              <a:spLocks/>
            </p:cNvSpPr>
            <p:nvPr/>
          </p:nvSpPr>
          <p:spPr bwMode="auto">
            <a:xfrm>
              <a:off x="1146" y="1117"/>
              <a:ext cx="5" cy="4"/>
            </a:xfrm>
            <a:custGeom>
              <a:avLst/>
              <a:gdLst>
                <a:gd name="T0" fmla="*/ 0 w 5"/>
                <a:gd name="T1" fmla="*/ 4 h 4"/>
                <a:gd name="T2" fmla="*/ 4 w 5"/>
                <a:gd name="T3" fmla="*/ 2 h 4"/>
                <a:gd name="T4" fmla="*/ 0 w 5"/>
                <a:gd name="T5" fmla="*/ 2 h 4"/>
                <a:gd name="T6" fmla="*/ 0 w 5"/>
                <a:gd name="T7" fmla="*/ 4 h 4"/>
              </a:gdLst>
              <a:ahLst/>
              <a:cxnLst>
                <a:cxn ang="0">
                  <a:pos x="T0" y="T1"/>
                </a:cxn>
                <a:cxn ang="0">
                  <a:pos x="T2" y="T3"/>
                </a:cxn>
                <a:cxn ang="0">
                  <a:pos x="T4" y="T5"/>
                </a:cxn>
                <a:cxn ang="0">
                  <a:pos x="T6" y="T7"/>
                </a:cxn>
              </a:cxnLst>
              <a:rect l="0" t="0" r="r" b="b"/>
              <a:pathLst>
                <a:path w="5" h="4">
                  <a:moveTo>
                    <a:pt x="0" y="4"/>
                  </a:moveTo>
                  <a:cubicBezTo>
                    <a:pt x="1" y="3"/>
                    <a:pt x="4" y="3"/>
                    <a:pt x="4" y="2"/>
                  </a:cubicBezTo>
                  <a:cubicBezTo>
                    <a:pt x="5" y="0"/>
                    <a:pt x="1" y="1"/>
                    <a:pt x="0" y="2"/>
                  </a:cubicBezTo>
                  <a:cubicBezTo>
                    <a:pt x="0" y="2"/>
                    <a:pt x="0" y="3"/>
                    <a:pt x="0" y="4"/>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2" name="Freeform 127">
              <a:extLst>
                <a:ext uri="{FF2B5EF4-FFF2-40B4-BE49-F238E27FC236}">
                  <a16:creationId xmlns:a16="http://schemas.microsoft.com/office/drawing/2014/main" id="{2213A743-3BE5-C1E0-DF92-A352740B2BB4}"/>
                </a:ext>
              </a:extLst>
            </p:cNvPr>
            <p:cNvSpPr>
              <a:spLocks/>
            </p:cNvSpPr>
            <p:nvPr/>
          </p:nvSpPr>
          <p:spPr bwMode="auto">
            <a:xfrm>
              <a:off x="975" y="1041"/>
              <a:ext cx="96" cy="151"/>
            </a:xfrm>
            <a:custGeom>
              <a:avLst/>
              <a:gdLst>
                <a:gd name="T0" fmla="*/ 48 w 102"/>
                <a:gd name="T1" fmla="*/ 0 h 161"/>
                <a:gd name="T2" fmla="*/ 66 w 102"/>
                <a:gd name="T3" fmla="*/ 7 h 161"/>
                <a:gd name="T4" fmla="*/ 50 w 102"/>
                <a:gd name="T5" fmla="*/ 21 h 161"/>
                <a:gd name="T6" fmla="*/ 76 w 102"/>
                <a:gd name="T7" fmla="*/ 25 h 161"/>
                <a:gd name="T8" fmla="*/ 49 w 102"/>
                <a:gd name="T9" fmla="*/ 49 h 161"/>
                <a:gd name="T10" fmla="*/ 56 w 102"/>
                <a:gd name="T11" fmla="*/ 52 h 161"/>
                <a:gd name="T12" fmla="*/ 70 w 102"/>
                <a:gd name="T13" fmla="*/ 61 h 161"/>
                <a:gd name="T14" fmla="*/ 69 w 102"/>
                <a:gd name="T15" fmla="*/ 64 h 161"/>
                <a:gd name="T16" fmla="*/ 78 w 102"/>
                <a:gd name="T17" fmla="*/ 84 h 161"/>
                <a:gd name="T18" fmla="*/ 82 w 102"/>
                <a:gd name="T19" fmla="*/ 97 h 161"/>
                <a:gd name="T20" fmla="*/ 86 w 102"/>
                <a:gd name="T21" fmla="*/ 113 h 161"/>
                <a:gd name="T22" fmla="*/ 99 w 102"/>
                <a:gd name="T23" fmla="*/ 124 h 161"/>
                <a:gd name="T24" fmla="*/ 79 w 102"/>
                <a:gd name="T25" fmla="*/ 143 h 161"/>
                <a:gd name="T26" fmla="*/ 75 w 102"/>
                <a:gd name="T27" fmla="*/ 157 h 161"/>
                <a:gd name="T28" fmla="*/ 72 w 102"/>
                <a:gd name="T29" fmla="*/ 155 h 161"/>
                <a:gd name="T30" fmla="*/ 54 w 102"/>
                <a:gd name="T31" fmla="*/ 151 h 161"/>
                <a:gd name="T32" fmla="*/ 40 w 102"/>
                <a:gd name="T33" fmla="*/ 157 h 161"/>
                <a:gd name="T34" fmla="*/ 28 w 102"/>
                <a:gd name="T35" fmla="*/ 152 h 161"/>
                <a:gd name="T36" fmla="*/ 24 w 102"/>
                <a:gd name="T37" fmla="*/ 160 h 161"/>
                <a:gd name="T38" fmla="*/ 18 w 102"/>
                <a:gd name="T39" fmla="*/ 156 h 161"/>
                <a:gd name="T40" fmla="*/ 21 w 102"/>
                <a:gd name="T41" fmla="*/ 140 h 161"/>
                <a:gd name="T42" fmla="*/ 36 w 102"/>
                <a:gd name="T43" fmla="*/ 142 h 161"/>
                <a:gd name="T44" fmla="*/ 46 w 102"/>
                <a:gd name="T45" fmla="*/ 133 h 161"/>
                <a:gd name="T46" fmla="*/ 33 w 102"/>
                <a:gd name="T47" fmla="*/ 138 h 161"/>
                <a:gd name="T48" fmla="*/ 22 w 102"/>
                <a:gd name="T49" fmla="*/ 131 h 161"/>
                <a:gd name="T50" fmla="*/ 11 w 102"/>
                <a:gd name="T51" fmla="*/ 125 h 161"/>
                <a:gd name="T52" fmla="*/ 25 w 102"/>
                <a:gd name="T53" fmla="*/ 120 h 161"/>
                <a:gd name="T54" fmla="*/ 23 w 102"/>
                <a:gd name="T55" fmla="*/ 107 h 161"/>
                <a:gd name="T56" fmla="*/ 48 w 102"/>
                <a:gd name="T57" fmla="*/ 102 h 161"/>
                <a:gd name="T58" fmla="*/ 45 w 102"/>
                <a:gd name="T59" fmla="*/ 97 h 161"/>
                <a:gd name="T60" fmla="*/ 40 w 102"/>
                <a:gd name="T61" fmla="*/ 72 h 161"/>
                <a:gd name="T62" fmla="*/ 36 w 102"/>
                <a:gd name="T63" fmla="*/ 58 h 161"/>
                <a:gd name="T64" fmla="*/ 37 w 102"/>
                <a:gd name="T65" fmla="*/ 43 h 161"/>
                <a:gd name="T66" fmla="*/ 30 w 102"/>
                <a:gd name="T67" fmla="*/ 47 h 161"/>
                <a:gd name="T68" fmla="*/ 22 w 102"/>
                <a:gd name="T69" fmla="*/ 59 h 161"/>
                <a:gd name="T70" fmla="*/ 29 w 102"/>
                <a:gd name="T71" fmla="*/ 50 h 161"/>
                <a:gd name="T72" fmla="*/ 27 w 102"/>
                <a:gd name="T73" fmla="*/ 49 h 161"/>
                <a:gd name="T74" fmla="*/ 37 w 102"/>
                <a:gd name="T75" fmla="*/ 35 h 161"/>
                <a:gd name="T76" fmla="*/ 30 w 102"/>
                <a:gd name="T77" fmla="*/ 37 h 161"/>
                <a:gd name="T78" fmla="*/ 36 w 102"/>
                <a:gd name="T79" fmla="*/ 27 h 161"/>
                <a:gd name="T80" fmla="*/ 37 w 102"/>
                <a:gd name="T81" fmla="*/ 21 h 161"/>
                <a:gd name="T82" fmla="*/ 35 w 102"/>
                <a:gd name="T83" fmla="*/ 12 h 161"/>
                <a:gd name="T84" fmla="*/ 43 w 102"/>
                <a:gd name="T85" fmla="*/ 14 h 161"/>
                <a:gd name="T86" fmla="*/ 48 w 102"/>
                <a:gd name="T87"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2" h="161">
                  <a:moveTo>
                    <a:pt x="48" y="0"/>
                  </a:moveTo>
                  <a:cubicBezTo>
                    <a:pt x="54" y="2"/>
                    <a:pt x="62" y="2"/>
                    <a:pt x="66" y="7"/>
                  </a:cubicBezTo>
                  <a:cubicBezTo>
                    <a:pt x="70" y="15"/>
                    <a:pt x="42" y="17"/>
                    <a:pt x="50" y="21"/>
                  </a:cubicBezTo>
                  <a:cubicBezTo>
                    <a:pt x="58" y="25"/>
                    <a:pt x="71" y="18"/>
                    <a:pt x="76" y="25"/>
                  </a:cubicBezTo>
                  <a:cubicBezTo>
                    <a:pt x="88" y="43"/>
                    <a:pt x="47" y="39"/>
                    <a:pt x="49" y="49"/>
                  </a:cubicBezTo>
                  <a:cubicBezTo>
                    <a:pt x="49" y="52"/>
                    <a:pt x="54" y="51"/>
                    <a:pt x="56" y="52"/>
                  </a:cubicBezTo>
                  <a:cubicBezTo>
                    <a:pt x="61" y="54"/>
                    <a:pt x="66" y="57"/>
                    <a:pt x="70" y="61"/>
                  </a:cubicBezTo>
                  <a:cubicBezTo>
                    <a:pt x="71" y="62"/>
                    <a:pt x="69" y="63"/>
                    <a:pt x="69" y="64"/>
                  </a:cubicBezTo>
                  <a:cubicBezTo>
                    <a:pt x="72" y="71"/>
                    <a:pt x="76" y="77"/>
                    <a:pt x="78" y="84"/>
                  </a:cubicBezTo>
                  <a:cubicBezTo>
                    <a:pt x="80" y="88"/>
                    <a:pt x="81" y="93"/>
                    <a:pt x="82" y="97"/>
                  </a:cubicBezTo>
                  <a:cubicBezTo>
                    <a:pt x="83" y="103"/>
                    <a:pt x="82" y="109"/>
                    <a:pt x="86" y="113"/>
                  </a:cubicBezTo>
                  <a:cubicBezTo>
                    <a:pt x="89" y="118"/>
                    <a:pt x="102" y="112"/>
                    <a:pt x="99" y="124"/>
                  </a:cubicBezTo>
                  <a:cubicBezTo>
                    <a:pt x="94" y="145"/>
                    <a:pt x="90" y="129"/>
                    <a:pt x="79" y="143"/>
                  </a:cubicBezTo>
                  <a:cubicBezTo>
                    <a:pt x="76" y="147"/>
                    <a:pt x="77" y="152"/>
                    <a:pt x="75" y="157"/>
                  </a:cubicBezTo>
                  <a:cubicBezTo>
                    <a:pt x="74" y="158"/>
                    <a:pt x="73" y="156"/>
                    <a:pt x="72" y="155"/>
                  </a:cubicBezTo>
                  <a:cubicBezTo>
                    <a:pt x="66" y="154"/>
                    <a:pt x="60" y="150"/>
                    <a:pt x="54" y="151"/>
                  </a:cubicBezTo>
                  <a:cubicBezTo>
                    <a:pt x="49" y="151"/>
                    <a:pt x="45" y="157"/>
                    <a:pt x="40" y="157"/>
                  </a:cubicBezTo>
                  <a:cubicBezTo>
                    <a:pt x="36" y="157"/>
                    <a:pt x="32" y="151"/>
                    <a:pt x="28" y="152"/>
                  </a:cubicBezTo>
                  <a:cubicBezTo>
                    <a:pt x="25" y="153"/>
                    <a:pt x="27" y="159"/>
                    <a:pt x="24" y="160"/>
                  </a:cubicBezTo>
                  <a:cubicBezTo>
                    <a:pt x="21" y="161"/>
                    <a:pt x="20" y="158"/>
                    <a:pt x="18" y="156"/>
                  </a:cubicBezTo>
                  <a:cubicBezTo>
                    <a:pt x="10" y="151"/>
                    <a:pt x="0" y="147"/>
                    <a:pt x="21" y="140"/>
                  </a:cubicBezTo>
                  <a:cubicBezTo>
                    <a:pt x="26" y="139"/>
                    <a:pt x="31" y="144"/>
                    <a:pt x="36" y="142"/>
                  </a:cubicBezTo>
                  <a:cubicBezTo>
                    <a:pt x="40" y="141"/>
                    <a:pt x="48" y="136"/>
                    <a:pt x="46" y="133"/>
                  </a:cubicBezTo>
                  <a:cubicBezTo>
                    <a:pt x="43" y="129"/>
                    <a:pt x="38" y="139"/>
                    <a:pt x="33" y="138"/>
                  </a:cubicBezTo>
                  <a:cubicBezTo>
                    <a:pt x="29" y="138"/>
                    <a:pt x="26" y="133"/>
                    <a:pt x="22" y="131"/>
                  </a:cubicBezTo>
                  <a:cubicBezTo>
                    <a:pt x="18" y="129"/>
                    <a:pt x="10" y="129"/>
                    <a:pt x="11" y="125"/>
                  </a:cubicBezTo>
                  <a:cubicBezTo>
                    <a:pt x="12" y="120"/>
                    <a:pt x="21" y="122"/>
                    <a:pt x="25" y="120"/>
                  </a:cubicBezTo>
                  <a:cubicBezTo>
                    <a:pt x="41" y="112"/>
                    <a:pt x="20" y="117"/>
                    <a:pt x="23" y="107"/>
                  </a:cubicBezTo>
                  <a:cubicBezTo>
                    <a:pt x="27" y="92"/>
                    <a:pt x="41" y="104"/>
                    <a:pt x="48" y="102"/>
                  </a:cubicBezTo>
                  <a:cubicBezTo>
                    <a:pt x="50" y="101"/>
                    <a:pt x="45" y="99"/>
                    <a:pt x="45" y="97"/>
                  </a:cubicBezTo>
                  <a:cubicBezTo>
                    <a:pt x="42" y="89"/>
                    <a:pt x="42" y="81"/>
                    <a:pt x="40" y="72"/>
                  </a:cubicBezTo>
                  <a:cubicBezTo>
                    <a:pt x="39" y="67"/>
                    <a:pt x="37" y="63"/>
                    <a:pt x="36" y="58"/>
                  </a:cubicBezTo>
                  <a:cubicBezTo>
                    <a:pt x="36" y="53"/>
                    <a:pt x="39" y="47"/>
                    <a:pt x="37" y="43"/>
                  </a:cubicBezTo>
                  <a:cubicBezTo>
                    <a:pt x="35" y="41"/>
                    <a:pt x="32" y="45"/>
                    <a:pt x="30" y="47"/>
                  </a:cubicBezTo>
                  <a:cubicBezTo>
                    <a:pt x="27" y="50"/>
                    <a:pt x="23" y="54"/>
                    <a:pt x="22" y="59"/>
                  </a:cubicBezTo>
                  <a:cubicBezTo>
                    <a:pt x="21" y="63"/>
                    <a:pt x="27" y="53"/>
                    <a:pt x="29" y="50"/>
                  </a:cubicBezTo>
                  <a:cubicBezTo>
                    <a:pt x="29" y="49"/>
                    <a:pt x="27" y="50"/>
                    <a:pt x="27" y="49"/>
                  </a:cubicBezTo>
                  <a:cubicBezTo>
                    <a:pt x="26" y="43"/>
                    <a:pt x="37" y="41"/>
                    <a:pt x="37" y="35"/>
                  </a:cubicBezTo>
                  <a:cubicBezTo>
                    <a:pt x="38" y="32"/>
                    <a:pt x="30" y="40"/>
                    <a:pt x="30" y="37"/>
                  </a:cubicBezTo>
                  <a:cubicBezTo>
                    <a:pt x="29" y="33"/>
                    <a:pt x="34" y="30"/>
                    <a:pt x="36" y="27"/>
                  </a:cubicBezTo>
                  <a:cubicBezTo>
                    <a:pt x="36" y="25"/>
                    <a:pt x="37" y="23"/>
                    <a:pt x="37" y="21"/>
                  </a:cubicBezTo>
                  <a:cubicBezTo>
                    <a:pt x="37" y="18"/>
                    <a:pt x="34" y="15"/>
                    <a:pt x="35" y="12"/>
                  </a:cubicBezTo>
                  <a:cubicBezTo>
                    <a:pt x="37" y="10"/>
                    <a:pt x="41" y="15"/>
                    <a:pt x="43" y="14"/>
                  </a:cubicBezTo>
                  <a:cubicBezTo>
                    <a:pt x="46" y="10"/>
                    <a:pt x="48" y="0"/>
                    <a:pt x="48" y="0"/>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3" name="Freeform 128">
              <a:extLst>
                <a:ext uri="{FF2B5EF4-FFF2-40B4-BE49-F238E27FC236}">
                  <a16:creationId xmlns:a16="http://schemas.microsoft.com/office/drawing/2014/main" id="{640FDB8B-5DEC-7700-C867-008FDFB743F4}"/>
                </a:ext>
              </a:extLst>
            </p:cNvPr>
            <p:cNvSpPr>
              <a:spLocks/>
            </p:cNvSpPr>
            <p:nvPr/>
          </p:nvSpPr>
          <p:spPr bwMode="auto">
            <a:xfrm>
              <a:off x="919" y="1090"/>
              <a:ext cx="77" cy="63"/>
            </a:xfrm>
            <a:custGeom>
              <a:avLst/>
              <a:gdLst>
                <a:gd name="T0" fmla="*/ 71 w 82"/>
                <a:gd name="T1" fmla="*/ 29 h 67"/>
                <a:gd name="T2" fmla="*/ 69 w 82"/>
                <a:gd name="T3" fmla="*/ 32 h 67"/>
                <a:gd name="T4" fmla="*/ 70 w 82"/>
                <a:gd name="T5" fmla="*/ 39 h 67"/>
                <a:gd name="T6" fmla="*/ 60 w 82"/>
                <a:gd name="T7" fmla="*/ 65 h 67"/>
                <a:gd name="T8" fmla="*/ 54 w 82"/>
                <a:gd name="T9" fmla="*/ 64 h 67"/>
                <a:gd name="T10" fmla="*/ 13 w 82"/>
                <a:gd name="T11" fmla="*/ 55 h 67"/>
                <a:gd name="T12" fmla="*/ 21 w 82"/>
                <a:gd name="T13" fmla="*/ 56 h 67"/>
                <a:gd name="T14" fmla="*/ 35 w 82"/>
                <a:gd name="T15" fmla="*/ 50 h 67"/>
                <a:gd name="T16" fmla="*/ 21 w 82"/>
                <a:gd name="T17" fmla="*/ 49 h 67"/>
                <a:gd name="T18" fmla="*/ 37 w 82"/>
                <a:gd name="T19" fmla="*/ 40 h 67"/>
                <a:gd name="T20" fmla="*/ 29 w 82"/>
                <a:gd name="T21" fmla="*/ 20 h 67"/>
                <a:gd name="T22" fmla="*/ 47 w 82"/>
                <a:gd name="T23" fmla="*/ 22 h 67"/>
                <a:gd name="T24" fmla="*/ 75 w 82"/>
                <a:gd name="T25" fmla="*/ 7 h 67"/>
                <a:gd name="T26" fmla="*/ 81 w 82"/>
                <a:gd name="T27" fmla="*/ 16 h 67"/>
                <a:gd name="T28" fmla="*/ 71 w 82"/>
                <a:gd name="T29" fmla="*/ 2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2" h="67">
                  <a:moveTo>
                    <a:pt x="71" y="29"/>
                  </a:moveTo>
                  <a:cubicBezTo>
                    <a:pt x="70" y="30"/>
                    <a:pt x="69" y="31"/>
                    <a:pt x="69" y="32"/>
                  </a:cubicBezTo>
                  <a:cubicBezTo>
                    <a:pt x="69" y="34"/>
                    <a:pt x="71" y="37"/>
                    <a:pt x="70" y="39"/>
                  </a:cubicBezTo>
                  <a:cubicBezTo>
                    <a:pt x="68" y="48"/>
                    <a:pt x="65" y="57"/>
                    <a:pt x="60" y="65"/>
                  </a:cubicBezTo>
                  <a:cubicBezTo>
                    <a:pt x="59" y="67"/>
                    <a:pt x="56" y="64"/>
                    <a:pt x="54" y="64"/>
                  </a:cubicBezTo>
                  <a:cubicBezTo>
                    <a:pt x="40" y="61"/>
                    <a:pt x="26" y="58"/>
                    <a:pt x="13" y="55"/>
                  </a:cubicBezTo>
                  <a:cubicBezTo>
                    <a:pt x="10" y="54"/>
                    <a:pt x="19" y="56"/>
                    <a:pt x="21" y="56"/>
                  </a:cubicBezTo>
                  <a:cubicBezTo>
                    <a:pt x="26" y="55"/>
                    <a:pt x="36" y="55"/>
                    <a:pt x="35" y="50"/>
                  </a:cubicBezTo>
                  <a:cubicBezTo>
                    <a:pt x="35" y="46"/>
                    <a:pt x="21" y="54"/>
                    <a:pt x="21" y="49"/>
                  </a:cubicBezTo>
                  <a:cubicBezTo>
                    <a:pt x="22" y="43"/>
                    <a:pt x="36" y="46"/>
                    <a:pt x="37" y="40"/>
                  </a:cubicBezTo>
                  <a:cubicBezTo>
                    <a:pt x="42" y="0"/>
                    <a:pt x="0" y="67"/>
                    <a:pt x="29" y="20"/>
                  </a:cubicBezTo>
                  <a:cubicBezTo>
                    <a:pt x="34" y="11"/>
                    <a:pt x="39" y="23"/>
                    <a:pt x="47" y="22"/>
                  </a:cubicBezTo>
                  <a:cubicBezTo>
                    <a:pt x="47" y="22"/>
                    <a:pt x="67" y="3"/>
                    <a:pt x="75" y="7"/>
                  </a:cubicBezTo>
                  <a:cubicBezTo>
                    <a:pt x="78" y="8"/>
                    <a:pt x="82" y="12"/>
                    <a:pt x="81" y="16"/>
                  </a:cubicBezTo>
                  <a:cubicBezTo>
                    <a:pt x="80" y="21"/>
                    <a:pt x="71" y="29"/>
                    <a:pt x="71" y="29"/>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4" name="Freeform 129">
              <a:extLst>
                <a:ext uri="{FF2B5EF4-FFF2-40B4-BE49-F238E27FC236}">
                  <a16:creationId xmlns:a16="http://schemas.microsoft.com/office/drawing/2014/main" id="{1183BA99-A646-1256-C851-ED840493BDE6}"/>
                </a:ext>
              </a:extLst>
            </p:cNvPr>
            <p:cNvSpPr>
              <a:spLocks/>
            </p:cNvSpPr>
            <p:nvPr/>
          </p:nvSpPr>
          <p:spPr bwMode="auto">
            <a:xfrm>
              <a:off x="1001" y="1132"/>
              <a:ext cx="2" cy="0"/>
            </a:xfrm>
            <a:custGeom>
              <a:avLst/>
              <a:gdLst>
                <a:gd name="T0" fmla="*/ 2 w 2"/>
                <a:gd name="T1" fmla="*/ 0 w 2"/>
                <a:gd name="T2" fmla="*/ 2 w 2"/>
              </a:gdLst>
              <a:ahLst/>
              <a:cxnLst>
                <a:cxn ang="0">
                  <a:pos x="T0" y="0"/>
                </a:cxn>
                <a:cxn ang="0">
                  <a:pos x="T1" y="0"/>
                </a:cxn>
                <a:cxn ang="0">
                  <a:pos x="T2" y="0"/>
                </a:cxn>
              </a:cxnLst>
              <a:rect l="0" t="0" r="r" b="b"/>
              <a:pathLst>
                <a:path w="2">
                  <a:moveTo>
                    <a:pt x="2" y="0"/>
                  </a:moveTo>
                  <a:cubicBezTo>
                    <a:pt x="1" y="0"/>
                    <a:pt x="0" y="0"/>
                    <a:pt x="0" y="0"/>
                  </a:cubicBezTo>
                  <a:cubicBezTo>
                    <a:pt x="0" y="0"/>
                    <a:pt x="1" y="0"/>
                    <a:pt x="2" y="0"/>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5" name="Freeform 130">
              <a:extLst>
                <a:ext uri="{FF2B5EF4-FFF2-40B4-BE49-F238E27FC236}">
                  <a16:creationId xmlns:a16="http://schemas.microsoft.com/office/drawing/2014/main" id="{4EB74B36-6875-7026-D81E-393BFF824476}"/>
                </a:ext>
              </a:extLst>
            </p:cNvPr>
            <p:cNvSpPr>
              <a:spLocks/>
            </p:cNvSpPr>
            <p:nvPr/>
          </p:nvSpPr>
          <p:spPr bwMode="auto">
            <a:xfrm>
              <a:off x="1104" y="1150"/>
              <a:ext cx="8" cy="13"/>
            </a:xfrm>
            <a:custGeom>
              <a:avLst/>
              <a:gdLst>
                <a:gd name="T0" fmla="*/ 8 w 8"/>
                <a:gd name="T1" fmla="*/ 0 h 14"/>
                <a:gd name="T2" fmla="*/ 3 w 8"/>
                <a:gd name="T3" fmla="*/ 13 h 14"/>
                <a:gd name="T4" fmla="*/ 3 w 8"/>
                <a:gd name="T5" fmla="*/ 3 h 14"/>
                <a:gd name="T6" fmla="*/ 8 w 8"/>
                <a:gd name="T7" fmla="*/ 0 h 14"/>
              </a:gdLst>
              <a:ahLst/>
              <a:cxnLst>
                <a:cxn ang="0">
                  <a:pos x="T0" y="T1"/>
                </a:cxn>
                <a:cxn ang="0">
                  <a:pos x="T2" y="T3"/>
                </a:cxn>
                <a:cxn ang="0">
                  <a:pos x="T4" y="T5"/>
                </a:cxn>
                <a:cxn ang="0">
                  <a:pos x="T6" y="T7"/>
                </a:cxn>
              </a:cxnLst>
              <a:rect l="0" t="0" r="r" b="b"/>
              <a:pathLst>
                <a:path w="8" h="14">
                  <a:moveTo>
                    <a:pt x="8" y="0"/>
                  </a:moveTo>
                  <a:cubicBezTo>
                    <a:pt x="6" y="4"/>
                    <a:pt x="7" y="11"/>
                    <a:pt x="3" y="13"/>
                  </a:cubicBezTo>
                  <a:cubicBezTo>
                    <a:pt x="0" y="14"/>
                    <a:pt x="2" y="6"/>
                    <a:pt x="3" y="3"/>
                  </a:cubicBezTo>
                  <a:cubicBezTo>
                    <a:pt x="4" y="1"/>
                    <a:pt x="8" y="0"/>
                    <a:pt x="8" y="0"/>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6" name="Freeform 131">
              <a:extLst>
                <a:ext uri="{FF2B5EF4-FFF2-40B4-BE49-F238E27FC236}">
                  <a16:creationId xmlns:a16="http://schemas.microsoft.com/office/drawing/2014/main" id="{99905B95-3319-8846-24DB-F65389205702}"/>
                </a:ext>
              </a:extLst>
            </p:cNvPr>
            <p:cNvSpPr>
              <a:spLocks/>
            </p:cNvSpPr>
            <p:nvPr/>
          </p:nvSpPr>
          <p:spPr bwMode="auto">
            <a:xfrm>
              <a:off x="556" y="962"/>
              <a:ext cx="56" cy="80"/>
            </a:xfrm>
            <a:custGeom>
              <a:avLst/>
              <a:gdLst>
                <a:gd name="T0" fmla="*/ 60 w 60"/>
                <a:gd name="T1" fmla="*/ 3 h 85"/>
                <a:gd name="T2" fmla="*/ 32 w 60"/>
                <a:gd name="T3" fmla="*/ 23 h 85"/>
                <a:gd name="T4" fmla="*/ 30 w 60"/>
                <a:gd name="T5" fmla="*/ 38 h 85"/>
                <a:gd name="T6" fmla="*/ 38 w 60"/>
                <a:gd name="T7" fmla="*/ 46 h 85"/>
                <a:gd name="T8" fmla="*/ 30 w 60"/>
                <a:gd name="T9" fmla="*/ 48 h 85"/>
                <a:gd name="T10" fmla="*/ 31 w 60"/>
                <a:gd name="T11" fmla="*/ 53 h 85"/>
                <a:gd name="T12" fmla="*/ 26 w 60"/>
                <a:gd name="T13" fmla="*/ 54 h 85"/>
                <a:gd name="T14" fmla="*/ 32 w 60"/>
                <a:gd name="T15" fmla="*/ 59 h 85"/>
                <a:gd name="T16" fmla="*/ 17 w 60"/>
                <a:gd name="T17" fmla="*/ 69 h 85"/>
                <a:gd name="T18" fmla="*/ 27 w 60"/>
                <a:gd name="T19" fmla="*/ 66 h 85"/>
                <a:gd name="T20" fmla="*/ 20 w 60"/>
                <a:gd name="T21" fmla="*/ 70 h 85"/>
                <a:gd name="T22" fmla="*/ 18 w 60"/>
                <a:gd name="T23" fmla="*/ 73 h 85"/>
                <a:gd name="T24" fmla="*/ 9 w 60"/>
                <a:gd name="T25" fmla="*/ 84 h 85"/>
                <a:gd name="T26" fmla="*/ 8 w 60"/>
                <a:gd name="T27" fmla="*/ 81 h 85"/>
                <a:gd name="T28" fmla="*/ 14 w 60"/>
                <a:gd name="T29" fmla="*/ 74 h 85"/>
                <a:gd name="T30" fmla="*/ 20 w 60"/>
                <a:gd name="T31" fmla="*/ 60 h 85"/>
                <a:gd name="T32" fmla="*/ 14 w 60"/>
                <a:gd name="T33" fmla="*/ 65 h 85"/>
                <a:gd name="T34" fmla="*/ 4 w 60"/>
                <a:gd name="T35" fmla="*/ 67 h 85"/>
                <a:gd name="T36" fmla="*/ 4 w 60"/>
                <a:gd name="T37" fmla="*/ 62 h 85"/>
                <a:gd name="T38" fmla="*/ 16 w 60"/>
                <a:gd name="T39" fmla="*/ 50 h 85"/>
                <a:gd name="T40" fmla="*/ 8 w 60"/>
                <a:gd name="T41" fmla="*/ 50 h 85"/>
                <a:gd name="T42" fmla="*/ 16 w 60"/>
                <a:gd name="T43" fmla="*/ 28 h 85"/>
                <a:gd name="T44" fmla="*/ 14 w 60"/>
                <a:gd name="T45" fmla="*/ 22 h 85"/>
                <a:gd name="T46" fmla="*/ 18 w 60"/>
                <a:gd name="T47" fmla="*/ 22 h 85"/>
                <a:gd name="T48" fmla="*/ 16 w 60"/>
                <a:gd name="T49" fmla="*/ 25 h 85"/>
                <a:gd name="T50" fmla="*/ 44 w 60"/>
                <a:gd name="T51" fmla="*/ 7 h 85"/>
                <a:gd name="T52" fmla="*/ 54 w 60"/>
                <a:gd name="T53" fmla="*/ 1 h 85"/>
                <a:gd name="T54" fmla="*/ 60 w 60"/>
                <a:gd name="T55" fmla="*/ 3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0" h="85">
                  <a:moveTo>
                    <a:pt x="60" y="3"/>
                  </a:moveTo>
                  <a:cubicBezTo>
                    <a:pt x="55" y="8"/>
                    <a:pt x="33" y="21"/>
                    <a:pt x="32" y="23"/>
                  </a:cubicBezTo>
                  <a:cubicBezTo>
                    <a:pt x="29" y="27"/>
                    <a:pt x="28" y="33"/>
                    <a:pt x="30" y="38"/>
                  </a:cubicBezTo>
                  <a:cubicBezTo>
                    <a:pt x="31" y="42"/>
                    <a:pt x="38" y="42"/>
                    <a:pt x="38" y="46"/>
                  </a:cubicBezTo>
                  <a:cubicBezTo>
                    <a:pt x="39" y="49"/>
                    <a:pt x="32" y="46"/>
                    <a:pt x="30" y="48"/>
                  </a:cubicBezTo>
                  <a:cubicBezTo>
                    <a:pt x="29" y="50"/>
                    <a:pt x="32" y="52"/>
                    <a:pt x="31" y="53"/>
                  </a:cubicBezTo>
                  <a:cubicBezTo>
                    <a:pt x="30" y="55"/>
                    <a:pt x="25" y="52"/>
                    <a:pt x="26" y="54"/>
                  </a:cubicBezTo>
                  <a:cubicBezTo>
                    <a:pt x="26" y="56"/>
                    <a:pt x="32" y="56"/>
                    <a:pt x="32" y="59"/>
                  </a:cubicBezTo>
                  <a:cubicBezTo>
                    <a:pt x="29" y="67"/>
                    <a:pt x="9" y="35"/>
                    <a:pt x="17" y="69"/>
                  </a:cubicBezTo>
                  <a:cubicBezTo>
                    <a:pt x="18" y="72"/>
                    <a:pt x="24" y="64"/>
                    <a:pt x="27" y="66"/>
                  </a:cubicBezTo>
                  <a:cubicBezTo>
                    <a:pt x="29" y="67"/>
                    <a:pt x="22" y="68"/>
                    <a:pt x="20" y="70"/>
                  </a:cubicBezTo>
                  <a:cubicBezTo>
                    <a:pt x="19" y="71"/>
                    <a:pt x="19" y="72"/>
                    <a:pt x="18" y="73"/>
                  </a:cubicBezTo>
                  <a:cubicBezTo>
                    <a:pt x="15" y="77"/>
                    <a:pt x="13" y="81"/>
                    <a:pt x="9" y="84"/>
                  </a:cubicBezTo>
                  <a:cubicBezTo>
                    <a:pt x="8" y="85"/>
                    <a:pt x="7" y="82"/>
                    <a:pt x="8" y="81"/>
                  </a:cubicBezTo>
                  <a:cubicBezTo>
                    <a:pt x="9" y="78"/>
                    <a:pt x="12" y="76"/>
                    <a:pt x="14" y="74"/>
                  </a:cubicBezTo>
                  <a:cubicBezTo>
                    <a:pt x="16" y="69"/>
                    <a:pt x="20" y="65"/>
                    <a:pt x="20" y="60"/>
                  </a:cubicBezTo>
                  <a:cubicBezTo>
                    <a:pt x="20" y="57"/>
                    <a:pt x="16" y="64"/>
                    <a:pt x="14" y="65"/>
                  </a:cubicBezTo>
                  <a:cubicBezTo>
                    <a:pt x="11" y="67"/>
                    <a:pt x="8" y="68"/>
                    <a:pt x="4" y="67"/>
                  </a:cubicBezTo>
                  <a:cubicBezTo>
                    <a:pt x="3" y="67"/>
                    <a:pt x="3" y="63"/>
                    <a:pt x="4" y="62"/>
                  </a:cubicBezTo>
                  <a:cubicBezTo>
                    <a:pt x="7" y="57"/>
                    <a:pt x="14" y="55"/>
                    <a:pt x="16" y="50"/>
                  </a:cubicBezTo>
                  <a:cubicBezTo>
                    <a:pt x="16" y="48"/>
                    <a:pt x="10" y="52"/>
                    <a:pt x="8" y="50"/>
                  </a:cubicBezTo>
                  <a:cubicBezTo>
                    <a:pt x="0" y="38"/>
                    <a:pt x="12" y="36"/>
                    <a:pt x="16" y="28"/>
                  </a:cubicBezTo>
                  <a:cubicBezTo>
                    <a:pt x="17" y="26"/>
                    <a:pt x="14" y="24"/>
                    <a:pt x="14" y="22"/>
                  </a:cubicBezTo>
                  <a:cubicBezTo>
                    <a:pt x="15" y="21"/>
                    <a:pt x="17" y="20"/>
                    <a:pt x="18" y="22"/>
                  </a:cubicBezTo>
                  <a:cubicBezTo>
                    <a:pt x="19" y="23"/>
                    <a:pt x="14" y="25"/>
                    <a:pt x="16" y="25"/>
                  </a:cubicBezTo>
                  <a:cubicBezTo>
                    <a:pt x="22" y="22"/>
                    <a:pt x="38" y="11"/>
                    <a:pt x="44" y="7"/>
                  </a:cubicBezTo>
                  <a:cubicBezTo>
                    <a:pt x="47" y="5"/>
                    <a:pt x="50" y="2"/>
                    <a:pt x="54" y="1"/>
                  </a:cubicBezTo>
                  <a:cubicBezTo>
                    <a:pt x="56" y="0"/>
                    <a:pt x="58" y="2"/>
                    <a:pt x="60" y="3"/>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7" name="Freeform 132">
              <a:extLst>
                <a:ext uri="{FF2B5EF4-FFF2-40B4-BE49-F238E27FC236}">
                  <a16:creationId xmlns:a16="http://schemas.microsoft.com/office/drawing/2014/main" id="{3116DBDA-1EAA-F2DF-ECFF-41D128B4431A}"/>
                </a:ext>
              </a:extLst>
            </p:cNvPr>
            <p:cNvSpPr>
              <a:spLocks/>
            </p:cNvSpPr>
            <p:nvPr/>
          </p:nvSpPr>
          <p:spPr bwMode="auto">
            <a:xfrm>
              <a:off x="535" y="997"/>
              <a:ext cx="14" cy="16"/>
            </a:xfrm>
            <a:custGeom>
              <a:avLst/>
              <a:gdLst>
                <a:gd name="T0" fmla="*/ 15 w 15"/>
                <a:gd name="T1" fmla="*/ 0 h 17"/>
                <a:gd name="T2" fmla="*/ 1 w 15"/>
                <a:gd name="T3" fmla="*/ 10 h 17"/>
                <a:gd name="T4" fmla="*/ 6 w 15"/>
                <a:gd name="T5" fmla="*/ 15 h 17"/>
                <a:gd name="T6" fmla="*/ 15 w 15"/>
                <a:gd name="T7" fmla="*/ 0 h 17"/>
              </a:gdLst>
              <a:ahLst/>
              <a:cxnLst>
                <a:cxn ang="0">
                  <a:pos x="T0" y="T1"/>
                </a:cxn>
                <a:cxn ang="0">
                  <a:pos x="T2" y="T3"/>
                </a:cxn>
                <a:cxn ang="0">
                  <a:pos x="T4" y="T5"/>
                </a:cxn>
                <a:cxn ang="0">
                  <a:pos x="T6" y="T7"/>
                </a:cxn>
              </a:cxnLst>
              <a:rect l="0" t="0" r="r" b="b"/>
              <a:pathLst>
                <a:path w="15" h="17">
                  <a:moveTo>
                    <a:pt x="15" y="0"/>
                  </a:moveTo>
                  <a:cubicBezTo>
                    <a:pt x="11" y="3"/>
                    <a:pt x="4" y="5"/>
                    <a:pt x="1" y="10"/>
                  </a:cubicBezTo>
                  <a:cubicBezTo>
                    <a:pt x="0" y="12"/>
                    <a:pt x="4" y="17"/>
                    <a:pt x="6" y="15"/>
                  </a:cubicBezTo>
                  <a:cubicBezTo>
                    <a:pt x="11" y="12"/>
                    <a:pt x="15" y="0"/>
                    <a:pt x="15" y="0"/>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8" name="Freeform 133">
              <a:extLst>
                <a:ext uri="{FF2B5EF4-FFF2-40B4-BE49-F238E27FC236}">
                  <a16:creationId xmlns:a16="http://schemas.microsoft.com/office/drawing/2014/main" id="{E1345EC5-4591-C2C2-32E5-E8AC2299438C}"/>
                </a:ext>
              </a:extLst>
            </p:cNvPr>
            <p:cNvSpPr>
              <a:spLocks/>
            </p:cNvSpPr>
            <p:nvPr/>
          </p:nvSpPr>
          <p:spPr bwMode="auto">
            <a:xfrm>
              <a:off x="1469" y="1246"/>
              <a:ext cx="20" cy="6"/>
            </a:xfrm>
            <a:custGeom>
              <a:avLst/>
              <a:gdLst>
                <a:gd name="T0" fmla="*/ 0 w 21"/>
                <a:gd name="T1" fmla="*/ 0 h 7"/>
                <a:gd name="T2" fmla="*/ 19 w 21"/>
                <a:gd name="T3" fmla="*/ 6 h 7"/>
                <a:gd name="T4" fmla="*/ 14 w 21"/>
                <a:gd name="T5" fmla="*/ 5 h 7"/>
                <a:gd name="T6" fmla="*/ 0 w 21"/>
                <a:gd name="T7" fmla="*/ 0 h 7"/>
              </a:gdLst>
              <a:ahLst/>
              <a:cxnLst>
                <a:cxn ang="0">
                  <a:pos x="T0" y="T1"/>
                </a:cxn>
                <a:cxn ang="0">
                  <a:pos x="T2" y="T3"/>
                </a:cxn>
                <a:cxn ang="0">
                  <a:pos x="T4" y="T5"/>
                </a:cxn>
                <a:cxn ang="0">
                  <a:pos x="T6" y="T7"/>
                </a:cxn>
              </a:cxnLst>
              <a:rect l="0" t="0" r="r" b="b"/>
              <a:pathLst>
                <a:path w="21" h="7">
                  <a:moveTo>
                    <a:pt x="0" y="0"/>
                  </a:moveTo>
                  <a:cubicBezTo>
                    <a:pt x="6" y="2"/>
                    <a:pt x="13" y="4"/>
                    <a:pt x="19" y="6"/>
                  </a:cubicBezTo>
                  <a:cubicBezTo>
                    <a:pt x="21" y="7"/>
                    <a:pt x="16" y="6"/>
                    <a:pt x="14" y="5"/>
                  </a:cubicBezTo>
                  <a:cubicBezTo>
                    <a:pt x="9" y="4"/>
                    <a:pt x="0" y="0"/>
                    <a:pt x="0" y="0"/>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59" name="Freeform 134">
              <a:extLst>
                <a:ext uri="{FF2B5EF4-FFF2-40B4-BE49-F238E27FC236}">
                  <a16:creationId xmlns:a16="http://schemas.microsoft.com/office/drawing/2014/main" id="{5B821DD1-E501-0A61-36DD-60067CC39844}"/>
                </a:ext>
              </a:extLst>
            </p:cNvPr>
            <p:cNvSpPr>
              <a:spLocks/>
            </p:cNvSpPr>
            <p:nvPr/>
          </p:nvSpPr>
          <p:spPr bwMode="auto">
            <a:xfrm>
              <a:off x="1228" y="1310"/>
              <a:ext cx="7" cy="6"/>
            </a:xfrm>
            <a:custGeom>
              <a:avLst/>
              <a:gdLst>
                <a:gd name="T0" fmla="*/ 0 w 8"/>
                <a:gd name="T1" fmla="*/ 0 h 7"/>
                <a:gd name="T2" fmla="*/ 8 w 8"/>
                <a:gd name="T3" fmla="*/ 7 h 7"/>
                <a:gd name="T4" fmla="*/ 0 w 8"/>
                <a:gd name="T5" fmla="*/ 0 h 7"/>
              </a:gdLst>
              <a:ahLst/>
              <a:cxnLst>
                <a:cxn ang="0">
                  <a:pos x="T0" y="T1"/>
                </a:cxn>
                <a:cxn ang="0">
                  <a:pos x="T2" y="T3"/>
                </a:cxn>
                <a:cxn ang="0">
                  <a:pos x="T4" y="T5"/>
                </a:cxn>
              </a:cxnLst>
              <a:rect l="0" t="0" r="r" b="b"/>
              <a:pathLst>
                <a:path w="8" h="7">
                  <a:moveTo>
                    <a:pt x="0" y="0"/>
                  </a:moveTo>
                  <a:cubicBezTo>
                    <a:pt x="3" y="2"/>
                    <a:pt x="8" y="7"/>
                    <a:pt x="8" y="7"/>
                  </a:cubicBezTo>
                  <a:cubicBezTo>
                    <a:pt x="8" y="7"/>
                    <a:pt x="3" y="2"/>
                    <a:pt x="0" y="0"/>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0" name="Freeform 135">
              <a:extLst>
                <a:ext uri="{FF2B5EF4-FFF2-40B4-BE49-F238E27FC236}">
                  <a16:creationId xmlns:a16="http://schemas.microsoft.com/office/drawing/2014/main" id="{B225AADC-17EB-830F-AAC6-D2242F95601A}"/>
                </a:ext>
              </a:extLst>
            </p:cNvPr>
            <p:cNvSpPr>
              <a:spLocks/>
            </p:cNvSpPr>
            <p:nvPr/>
          </p:nvSpPr>
          <p:spPr bwMode="auto">
            <a:xfrm>
              <a:off x="1139" y="1343"/>
              <a:ext cx="15" cy="28"/>
            </a:xfrm>
            <a:custGeom>
              <a:avLst/>
              <a:gdLst>
                <a:gd name="T0" fmla="*/ 16 w 16"/>
                <a:gd name="T1" fmla="*/ 0 h 29"/>
                <a:gd name="T2" fmla="*/ 4 w 16"/>
                <a:gd name="T3" fmla="*/ 26 h 29"/>
                <a:gd name="T4" fmla="*/ 2 w 16"/>
                <a:gd name="T5" fmla="*/ 13 h 29"/>
                <a:gd name="T6" fmla="*/ 14 w 16"/>
                <a:gd name="T7" fmla="*/ 7 h 29"/>
                <a:gd name="T8" fmla="*/ 16 w 16"/>
                <a:gd name="T9" fmla="*/ 0 h 29"/>
              </a:gdLst>
              <a:ahLst/>
              <a:cxnLst>
                <a:cxn ang="0">
                  <a:pos x="T0" y="T1"/>
                </a:cxn>
                <a:cxn ang="0">
                  <a:pos x="T2" y="T3"/>
                </a:cxn>
                <a:cxn ang="0">
                  <a:pos x="T4" y="T5"/>
                </a:cxn>
                <a:cxn ang="0">
                  <a:pos x="T6" y="T7"/>
                </a:cxn>
                <a:cxn ang="0">
                  <a:pos x="T8" y="T9"/>
                </a:cxn>
              </a:cxnLst>
              <a:rect l="0" t="0" r="r" b="b"/>
              <a:pathLst>
                <a:path w="16" h="29">
                  <a:moveTo>
                    <a:pt x="16" y="0"/>
                  </a:moveTo>
                  <a:cubicBezTo>
                    <a:pt x="12" y="9"/>
                    <a:pt x="11" y="19"/>
                    <a:pt x="4" y="26"/>
                  </a:cubicBezTo>
                  <a:cubicBezTo>
                    <a:pt x="0" y="29"/>
                    <a:pt x="0" y="16"/>
                    <a:pt x="2" y="13"/>
                  </a:cubicBezTo>
                  <a:cubicBezTo>
                    <a:pt x="4" y="9"/>
                    <a:pt x="11" y="10"/>
                    <a:pt x="14" y="7"/>
                  </a:cubicBezTo>
                  <a:cubicBezTo>
                    <a:pt x="16" y="5"/>
                    <a:pt x="16" y="0"/>
                    <a:pt x="16" y="0"/>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1" name="Freeform 136">
              <a:extLst>
                <a:ext uri="{FF2B5EF4-FFF2-40B4-BE49-F238E27FC236}">
                  <a16:creationId xmlns:a16="http://schemas.microsoft.com/office/drawing/2014/main" id="{4475C75A-C84E-601D-DA5F-06A1EF84554F}"/>
                </a:ext>
              </a:extLst>
            </p:cNvPr>
            <p:cNvSpPr>
              <a:spLocks/>
            </p:cNvSpPr>
            <p:nvPr/>
          </p:nvSpPr>
          <p:spPr bwMode="auto">
            <a:xfrm>
              <a:off x="1136" y="1377"/>
              <a:ext cx="23" cy="47"/>
            </a:xfrm>
            <a:custGeom>
              <a:avLst/>
              <a:gdLst>
                <a:gd name="T0" fmla="*/ 16 w 25"/>
                <a:gd name="T1" fmla="*/ 0 h 50"/>
                <a:gd name="T2" fmla="*/ 24 w 25"/>
                <a:gd name="T3" fmla="*/ 15 h 50"/>
                <a:gd name="T4" fmla="*/ 21 w 25"/>
                <a:gd name="T5" fmla="*/ 21 h 50"/>
                <a:gd name="T6" fmla="*/ 23 w 25"/>
                <a:gd name="T7" fmla="*/ 25 h 50"/>
                <a:gd name="T8" fmla="*/ 8 w 25"/>
                <a:gd name="T9" fmla="*/ 49 h 50"/>
                <a:gd name="T10" fmla="*/ 0 w 25"/>
                <a:gd name="T11" fmla="*/ 46 h 50"/>
                <a:gd name="T12" fmla="*/ 2 w 25"/>
                <a:gd name="T13" fmla="*/ 45 h 50"/>
                <a:gd name="T14" fmla="*/ 16 w 25"/>
                <a:gd name="T15" fmla="*/ 0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50">
                  <a:moveTo>
                    <a:pt x="16" y="0"/>
                  </a:moveTo>
                  <a:cubicBezTo>
                    <a:pt x="19" y="5"/>
                    <a:pt x="23" y="10"/>
                    <a:pt x="24" y="15"/>
                  </a:cubicBezTo>
                  <a:cubicBezTo>
                    <a:pt x="25" y="18"/>
                    <a:pt x="22" y="19"/>
                    <a:pt x="21" y="21"/>
                  </a:cubicBezTo>
                  <a:cubicBezTo>
                    <a:pt x="20" y="24"/>
                    <a:pt x="23" y="23"/>
                    <a:pt x="23" y="25"/>
                  </a:cubicBezTo>
                  <a:cubicBezTo>
                    <a:pt x="22" y="38"/>
                    <a:pt x="23" y="46"/>
                    <a:pt x="8" y="49"/>
                  </a:cubicBezTo>
                  <a:cubicBezTo>
                    <a:pt x="5" y="50"/>
                    <a:pt x="3" y="48"/>
                    <a:pt x="0" y="46"/>
                  </a:cubicBezTo>
                  <a:cubicBezTo>
                    <a:pt x="0" y="46"/>
                    <a:pt x="2" y="46"/>
                    <a:pt x="2" y="45"/>
                  </a:cubicBezTo>
                  <a:cubicBezTo>
                    <a:pt x="7" y="30"/>
                    <a:pt x="16" y="0"/>
                    <a:pt x="16" y="0"/>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2" name="Freeform 137">
              <a:extLst>
                <a:ext uri="{FF2B5EF4-FFF2-40B4-BE49-F238E27FC236}">
                  <a16:creationId xmlns:a16="http://schemas.microsoft.com/office/drawing/2014/main" id="{FDAB5AB2-1D88-D4FA-FDF3-56FAEEB34973}"/>
                </a:ext>
              </a:extLst>
            </p:cNvPr>
            <p:cNvSpPr>
              <a:spLocks/>
            </p:cNvSpPr>
            <p:nvPr/>
          </p:nvSpPr>
          <p:spPr bwMode="auto">
            <a:xfrm>
              <a:off x="1400" y="1394"/>
              <a:ext cx="7" cy="8"/>
            </a:xfrm>
            <a:custGeom>
              <a:avLst/>
              <a:gdLst>
                <a:gd name="T0" fmla="*/ 4 w 7"/>
                <a:gd name="T1" fmla="*/ 1 h 9"/>
                <a:gd name="T2" fmla="*/ 5 w 7"/>
                <a:gd name="T3" fmla="*/ 9 h 9"/>
                <a:gd name="T4" fmla="*/ 0 w 7"/>
                <a:gd name="T5" fmla="*/ 1 h 9"/>
                <a:gd name="T6" fmla="*/ 4 w 7"/>
                <a:gd name="T7" fmla="*/ 1 h 9"/>
              </a:gdLst>
              <a:ahLst/>
              <a:cxnLst>
                <a:cxn ang="0">
                  <a:pos x="T0" y="T1"/>
                </a:cxn>
                <a:cxn ang="0">
                  <a:pos x="T2" y="T3"/>
                </a:cxn>
                <a:cxn ang="0">
                  <a:pos x="T4" y="T5"/>
                </a:cxn>
                <a:cxn ang="0">
                  <a:pos x="T6" y="T7"/>
                </a:cxn>
              </a:cxnLst>
              <a:rect l="0" t="0" r="r" b="b"/>
              <a:pathLst>
                <a:path w="7" h="9">
                  <a:moveTo>
                    <a:pt x="4" y="1"/>
                  </a:moveTo>
                  <a:cubicBezTo>
                    <a:pt x="4" y="4"/>
                    <a:pt x="7" y="9"/>
                    <a:pt x="5" y="9"/>
                  </a:cubicBezTo>
                  <a:cubicBezTo>
                    <a:pt x="2" y="8"/>
                    <a:pt x="1" y="4"/>
                    <a:pt x="0" y="1"/>
                  </a:cubicBezTo>
                  <a:cubicBezTo>
                    <a:pt x="0" y="0"/>
                    <a:pt x="3" y="1"/>
                    <a:pt x="4" y="1"/>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3" name="Freeform 138">
              <a:extLst>
                <a:ext uri="{FF2B5EF4-FFF2-40B4-BE49-F238E27FC236}">
                  <a16:creationId xmlns:a16="http://schemas.microsoft.com/office/drawing/2014/main" id="{B4DC4209-95E9-5692-055E-EF2FBDDB7FA7}"/>
                </a:ext>
              </a:extLst>
            </p:cNvPr>
            <p:cNvSpPr>
              <a:spLocks/>
            </p:cNvSpPr>
            <p:nvPr/>
          </p:nvSpPr>
          <p:spPr bwMode="auto">
            <a:xfrm>
              <a:off x="1197" y="1432"/>
              <a:ext cx="52" cy="38"/>
            </a:xfrm>
            <a:custGeom>
              <a:avLst/>
              <a:gdLst>
                <a:gd name="T0" fmla="*/ 53 w 56"/>
                <a:gd name="T1" fmla="*/ 3 h 41"/>
                <a:gd name="T2" fmla="*/ 45 w 56"/>
                <a:gd name="T3" fmla="*/ 19 h 41"/>
                <a:gd name="T4" fmla="*/ 46 w 56"/>
                <a:gd name="T5" fmla="*/ 36 h 41"/>
                <a:gd name="T6" fmla="*/ 32 w 56"/>
                <a:gd name="T7" fmla="*/ 28 h 41"/>
                <a:gd name="T8" fmla="*/ 23 w 56"/>
                <a:gd name="T9" fmla="*/ 27 h 41"/>
                <a:gd name="T10" fmla="*/ 14 w 56"/>
                <a:gd name="T11" fmla="*/ 20 h 41"/>
                <a:gd name="T12" fmla="*/ 1 w 56"/>
                <a:gd name="T13" fmla="*/ 14 h 41"/>
                <a:gd name="T14" fmla="*/ 6 w 56"/>
                <a:gd name="T15" fmla="*/ 6 h 41"/>
                <a:gd name="T16" fmla="*/ 23 w 56"/>
                <a:gd name="T17" fmla="*/ 10 h 41"/>
                <a:gd name="T18" fmla="*/ 27 w 56"/>
                <a:gd name="T19" fmla="*/ 8 h 41"/>
                <a:gd name="T20" fmla="*/ 42 w 56"/>
                <a:gd name="T21" fmla="*/ 5 h 41"/>
                <a:gd name="T22" fmla="*/ 53 w 56"/>
                <a:gd name="T23" fmla="*/ 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 h="41">
                  <a:moveTo>
                    <a:pt x="53" y="3"/>
                  </a:moveTo>
                  <a:cubicBezTo>
                    <a:pt x="50" y="8"/>
                    <a:pt x="46" y="13"/>
                    <a:pt x="45" y="19"/>
                  </a:cubicBezTo>
                  <a:cubicBezTo>
                    <a:pt x="45" y="23"/>
                    <a:pt x="56" y="32"/>
                    <a:pt x="46" y="36"/>
                  </a:cubicBezTo>
                  <a:cubicBezTo>
                    <a:pt x="35" y="41"/>
                    <a:pt x="37" y="32"/>
                    <a:pt x="32" y="28"/>
                  </a:cubicBezTo>
                  <a:cubicBezTo>
                    <a:pt x="29" y="27"/>
                    <a:pt x="26" y="28"/>
                    <a:pt x="23" y="27"/>
                  </a:cubicBezTo>
                  <a:cubicBezTo>
                    <a:pt x="20" y="25"/>
                    <a:pt x="17" y="22"/>
                    <a:pt x="14" y="20"/>
                  </a:cubicBezTo>
                  <a:cubicBezTo>
                    <a:pt x="10" y="18"/>
                    <a:pt x="3" y="18"/>
                    <a:pt x="1" y="14"/>
                  </a:cubicBezTo>
                  <a:cubicBezTo>
                    <a:pt x="0" y="11"/>
                    <a:pt x="4" y="8"/>
                    <a:pt x="6" y="6"/>
                  </a:cubicBezTo>
                  <a:cubicBezTo>
                    <a:pt x="16" y="0"/>
                    <a:pt x="15" y="8"/>
                    <a:pt x="23" y="10"/>
                  </a:cubicBezTo>
                  <a:cubicBezTo>
                    <a:pt x="25" y="10"/>
                    <a:pt x="26" y="9"/>
                    <a:pt x="27" y="8"/>
                  </a:cubicBezTo>
                  <a:cubicBezTo>
                    <a:pt x="32" y="7"/>
                    <a:pt x="37" y="6"/>
                    <a:pt x="42" y="5"/>
                  </a:cubicBezTo>
                  <a:cubicBezTo>
                    <a:pt x="46" y="4"/>
                    <a:pt x="53" y="3"/>
                    <a:pt x="53" y="3"/>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4" name="Freeform 139">
              <a:extLst>
                <a:ext uri="{FF2B5EF4-FFF2-40B4-BE49-F238E27FC236}">
                  <a16:creationId xmlns:a16="http://schemas.microsoft.com/office/drawing/2014/main" id="{1C18FA8A-618A-8B0A-74AC-0CAD0E17FA76}"/>
                </a:ext>
              </a:extLst>
            </p:cNvPr>
            <p:cNvSpPr>
              <a:spLocks/>
            </p:cNvSpPr>
            <p:nvPr/>
          </p:nvSpPr>
          <p:spPr bwMode="auto">
            <a:xfrm>
              <a:off x="1500" y="1437"/>
              <a:ext cx="31" cy="40"/>
            </a:xfrm>
            <a:custGeom>
              <a:avLst/>
              <a:gdLst>
                <a:gd name="T0" fmla="*/ 33 w 33"/>
                <a:gd name="T1" fmla="*/ 0 h 42"/>
                <a:gd name="T2" fmla="*/ 29 w 33"/>
                <a:gd name="T3" fmla="*/ 16 h 42"/>
                <a:gd name="T4" fmla="*/ 23 w 33"/>
                <a:gd name="T5" fmla="*/ 18 h 42"/>
                <a:gd name="T6" fmla="*/ 2 w 33"/>
                <a:gd name="T7" fmla="*/ 21 h 42"/>
                <a:gd name="T8" fmla="*/ 10 w 33"/>
                <a:gd name="T9" fmla="*/ 17 h 42"/>
                <a:gd name="T10" fmla="*/ 10 w 33"/>
                <a:gd name="T11" fmla="*/ 12 h 42"/>
                <a:gd name="T12" fmla="*/ 24 w 33"/>
                <a:gd name="T13" fmla="*/ 8 h 42"/>
                <a:gd name="T14" fmla="*/ 33 w 33"/>
                <a:gd name="T15" fmla="*/ 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42">
                  <a:moveTo>
                    <a:pt x="33" y="0"/>
                  </a:moveTo>
                  <a:cubicBezTo>
                    <a:pt x="32" y="5"/>
                    <a:pt x="32" y="11"/>
                    <a:pt x="29" y="16"/>
                  </a:cubicBezTo>
                  <a:cubicBezTo>
                    <a:pt x="28" y="18"/>
                    <a:pt x="25" y="16"/>
                    <a:pt x="23" y="18"/>
                  </a:cubicBezTo>
                  <a:cubicBezTo>
                    <a:pt x="19" y="21"/>
                    <a:pt x="11" y="42"/>
                    <a:pt x="2" y="21"/>
                  </a:cubicBezTo>
                  <a:cubicBezTo>
                    <a:pt x="0" y="18"/>
                    <a:pt x="8" y="19"/>
                    <a:pt x="10" y="17"/>
                  </a:cubicBezTo>
                  <a:cubicBezTo>
                    <a:pt x="11" y="16"/>
                    <a:pt x="9" y="13"/>
                    <a:pt x="10" y="12"/>
                  </a:cubicBezTo>
                  <a:cubicBezTo>
                    <a:pt x="14" y="9"/>
                    <a:pt x="20" y="10"/>
                    <a:pt x="24" y="8"/>
                  </a:cubicBezTo>
                  <a:cubicBezTo>
                    <a:pt x="27" y="6"/>
                    <a:pt x="33" y="0"/>
                    <a:pt x="33" y="0"/>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5" name="Freeform 140">
              <a:extLst>
                <a:ext uri="{FF2B5EF4-FFF2-40B4-BE49-F238E27FC236}">
                  <a16:creationId xmlns:a16="http://schemas.microsoft.com/office/drawing/2014/main" id="{ECB66BE5-2BFA-4C51-C5E4-5CD8AE03E2CA}"/>
                </a:ext>
              </a:extLst>
            </p:cNvPr>
            <p:cNvSpPr>
              <a:spLocks/>
            </p:cNvSpPr>
            <p:nvPr/>
          </p:nvSpPr>
          <p:spPr bwMode="auto">
            <a:xfrm>
              <a:off x="1811" y="1459"/>
              <a:ext cx="11" cy="16"/>
            </a:xfrm>
            <a:custGeom>
              <a:avLst/>
              <a:gdLst>
                <a:gd name="T0" fmla="*/ 11 w 11"/>
                <a:gd name="T1" fmla="*/ 0 h 17"/>
                <a:gd name="T2" fmla="*/ 3 w 11"/>
                <a:gd name="T3" fmla="*/ 15 h 17"/>
                <a:gd name="T4" fmla="*/ 5 w 11"/>
                <a:gd name="T5" fmla="*/ 5 h 17"/>
                <a:gd name="T6" fmla="*/ 11 w 11"/>
                <a:gd name="T7" fmla="*/ 0 h 17"/>
              </a:gdLst>
              <a:ahLst/>
              <a:cxnLst>
                <a:cxn ang="0">
                  <a:pos x="T0" y="T1"/>
                </a:cxn>
                <a:cxn ang="0">
                  <a:pos x="T2" y="T3"/>
                </a:cxn>
                <a:cxn ang="0">
                  <a:pos x="T4" y="T5"/>
                </a:cxn>
                <a:cxn ang="0">
                  <a:pos x="T6" y="T7"/>
                </a:cxn>
              </a:cxnLst>
              <a:rect l="0" t="0" r="r" b="b"/>
              <a:pathLst>
                <a:path w="11" h="17">
                  <a:moveTo>
                    <a:pt x="11" y="0"/>
                  </a:moveTo>
                  <a:cubicBezTo>
                    <a:pt x="8" y="5"/>
                    <a:pt x="7" y="11"/>
                    <a:pt x="3" y="15"/>
                  </a:cubicBezTo>
                  <a:cubicBezTo>
                    <a:pt x="0" y="17"/>
                    <a:pt x="4" y="8"/>
                    <a:pt x="5" y="5"/>
                  </a:cubicBezTo>
                  <a:cubicBezTo>
                    <a:pt x="7" y="3"/>
                    <a:pt x="11" y="0"/>
                    <a:pt x="11" y="0"/>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6" name="Freeform 141">
              <a:extLst>
                <a:ext uri="{FF2B5EF4-FFF2-40B4-BE49-F238E27FC236}">
                  <a16:creationId xmlns:a16="http://schemas.microsoft.com/office/drawing/2014/main" id="{EFFDDE24-DCFB-2805-FFAF-5002E9C5C7B8}"/>
                </a:ext>
              </a:extLst>
            </p:cNvPr>
            <p:cNvSpPr>
              <a:spLocks/>
            </p:cNvSpPr>
            <p:nvPr/>
          </p:nvSpPr>
          <p:spPr bwMode="auto">
            <a:xfrm>
              <a:off x="1979" y="1240"/>
              <a:ext cx="3" cy="6"/>
            </a:xfrm>
            <a:custGeom>
              <a:avLst/>
              <a:gdLst>
                <a:gd name="T0" fmla="*/ 2 w 3"/>
                <a:gd name="T1" fmla="*/ 1 h 6"/>
                <a:gd name="T2" fmla="*/ 3 w 3"/>
                <a:gd name="T3" fmla="*/ 5 h 6"/>
              </a:gdLst>
              <a:ahLst/>
              <a:cxnLst>
                <a:cxn ang="0">
                  <a:pos x="T0" y="T1"/>
                </a:cxn>
                <a:cxn ang="0">
                  <a:pos x="T2" y="T3"/>
                </a:cxn>
              </a:cxnLst>
              <a:rect l="0" t="0" r="r" b="b"/>
              <a:pathLst>
                <a:path w="3" h="6">
                  <a:moveTo>
                    <a:pt x="2" y="1"/>
                  </a:moveTo>
                  <a:cubicBezTo>
                    <a:pt x="0" y="0"/>
                    <a:pt x="3" y="6"/>
                    <a:pt x="3" y="5"/>
                  </a:cubicBezTo>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7" name="Freeform 142">
              <a:extLst>
                <a:ext uri="{FF2B5EF4-FFF2-40B4-BE49-F238E27FC236}">
                  <a16:creationId xmlns:a16="http://schemas.microsoft.com/office/drawing/2014/main" id="{BEA499FC-3A83-CE1C-8AAB-A8FB8FF5B51B}"/>
                </a:ext>
              </a:extLst>
            </p:cNvPr>
            <p:cNvSpPr>
              <a:spLocks/>
            </p:cNvSpPr>
            <p:nvPr/>
          </p:nvSpPr>
          <p:spPr bwMode="auto">
            <a:xfrm>
              <a:off x="1685" y="1717"/>
              <a:ext cx="0" cy="2"/>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2"/>
                    <a:pt x="0" y="2"/>
                  </a:cubicBezTo>
                  <a:cubicBezTo>
                    <a:pt x="0" y="2"/>
                    <a:pt x="0" y="1"/>
                    <a:pt x="0" y="0"/>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8" name="Freeform 143">
              <a:extLst>
                <a:ext uri="{FF2B5EF4-FFF2-40B4-BE49-F238E27FC236}">
                  <a16:creationId xmlns:a16="http://schemas.microsoft.com/office/drawing/2014/main" id="{C7BD5D2C-DE6F-DD62-41B5-F2EF154877F1}"/>
                </a:ext>
              </a:extLst>
            </p:cNvPr>
            <p:cNvSpPr>
              <a:spLocks/>
            </p:cNvSpPr>
            <p:nvPr/>
          </p:nvSpPr>
          <p:spPr bwMode="auto">
            <a:xfrm>
              <a:off x="1985" y="1485"/>
              <a:ext cx="7" cy="46"/>
            </a:xfrm>
            <a:custGeom>
              <a:avLst/>
              <a:gdLst>
                <a:gd name="T0" fmla="*/ 3 w 7"/>
                <a:gd name="T1" fmla="*/ 32 h 49"/>
                <a:gd name="T2" fmla="*/ 6 w 7"/>
                <a:gd name="T3" fmla="*/ 1 h 49"/>
                <a:gd name="T4" fmla="*/ 5 w 7"/>
                <a:gd name="T5" fmla="*/ 4 h 49"/>
                <a:gd name="T6" fmla="*/ 7 w 7"/>
                <a:gd name="T7" fmla="*/ 15 h 49"/>
                <a:gd name="T8" fmla="*/ 5 w 7"/>
                <a:gd name="T9" fmla="*/ 34 h 49"/>
                <a:gd name="T10" fmla="*/ 3 w 7"/>
                <a:gd name="T11" fmla="*/ 46 h 49"/>
                <a:gd name="T12" fmla="*/ 3 w 7"/>
                <a:gd name="T13" fmla="*/ 32 h 49"/>
              </a:gdLst>
              <a:ahLst/>
              <a:cxnLst>
                <a:cxn ang="0">
                  <a:pos x="T0" y="T1"/>
                </a:cxn>
                <a:cxn ang="0">
                  <a:pos x="T2" y="T3"/>
                </a:cxn>
                <a:cxn ang="0">
                  <a:pos x="T4" y="T5"/>
                </a:cxn>
                <a:cxn ang="0">
                  <a:pos x="T6" y="T7"/>
                </a:cxn>
                <a:cxn ang="0">
                  <a:pos x="T8" y="T9"/>
                </a:cxn>
                <a:cxn ang="0">
                  <a:pos x="T10" y="T11"/>
                </a:cxn>
                <a:cxn ang="0">
                  <a:pos x="T12" y="T13"/>
                </a:cxn>
              </a:cxnLst>
              <a:rect l="0" t="0" r="r" b="b"/>
              <a:pathLst>
                <a:path w="7" h="49">
                  <a:moveTo>
                    <a:pt x="3" y="32"/>
                  </a:moveTo>
                  <a:cubicBezTo>
                    <a:pt x="4" y="22"/>
                    <a:pt x="6" y="11"/>
                    <a:pt x="6" y="1"/>
                  </a:cubicBezTo>
                  <a:cubicBezTo>
                    <a:pt x="6" y="0"/>
                    <a:pt x="5" y="3"/>
                    <a:pt x="5" y="4"/>
                  </a:cubicBezTo>
                  <a:cubicBezTo>
                    <a:pt x="5" y="8"/>
                    <a:pt x="7" y="11"/>
                    <a:pt x="7" y="15"/>
                  </a:cubicBezTo>
                  <a:cubicBezTo>
                    <a:pt x="7" y="17"/>
                    <a:pt x="5" y="30"/>
                    <a:pt x="5" y="34"/>
                  </a:cubicBezTo>
                  <a:cubicBezTo>
                    <a:pt x="4" y="38"/>
                    <a:pt x="5" y="49"/>
                    <a:pt x="3" y="46"/>
                  </a:cubicBezTo>
                  <a:cubicBezTo>
                    <a:pt x="0" y="43"/>
                    <a:pt x="3" y="37"/>
                    <a:pt x="3" y="32"/>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9" name="Freeform 144">
              <a:extLst>
                <a:ext uri="{FF2B5EF4-FFF2-40B4-BE49-F238E27FC236}">
                  <a16:creationId xmlns:a16="http://schemas.microsoft.com/office/drawing/2014/main" id="{C59082E8-A030-80F2-8559-4B954973AD93}"/>
                </a:ext>
              </a:extLst>
            </p:cNvPr>
            <p:cNvSpPr>
              <a:spLocks/>
            </p:cNvSpPr>
            <p:nvPr/>
          </p:nvSpPr>
          <p:spPr bwMode="auto">
            <a:xfrm>
              <a:off x="406" y="1684"/>
              <a:ext cx="8" cy="11"/>
            </a:xfrm>
            <a:custGeom>
              <a:avLst/>
              <a:gdLst>
                <a:gd name="T0" fmla="*/ 8 w 8"/>
                <a:gd name="T1" fmla="*/ 12 h 12"/>
                <a:gd name="T2" fmla="*/ 0 w 8"/>
                <a:gd name="T3" fmla="*/ 0 h 12"/>
                <a:gd name="T4" fmla="*/ 8 w 8"/>
                <a:gd name="T5" fmla="*/ 12 h 12"/>
              </a:gdLst>
              <a:ahLst/>
              <a:cxnLst>
                <a:cxn ang="0">
                  <a:pos x="T0" y="T1"/>
                </a:cxn>
                <a:cxn ang="0">
                  <a:pos x="T2" y="T3"/>
                </a:cxn>
                <a:cxn ang="0">
                  <a:pos x="T4" y="T5"/>
                </a:cxn>
              </a:cxnLst>
              <a:rect l="0" t="0" r="r" b="b"/>
              <a:pathLst>
                <a:path w="8" h="12">
                  <a:moveTo>
                    <a:pt x="8" y="12"/>
                  </a:moveTo>
                  <a:cubicBezTo>
                    <a:pt x="5" y="8"/>
                    <a:pt x="0" y="0"/>
                    <a:pt x="0" y="0"/>
                  </a:cubicBezTo>
                  <a:cubicBezTo>
                    <a:pt x="0" y="0"/>
                    <a:pt x="5" y="8"/>
                    <a:pt x="8" y="12"/>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0" name="Freeform 145">
              <a:extLst>
                <a:ext uri="{FF2B5EF4-FFF2-40B4-BE49-F238E27FC236}">
                  <a16:creationId xmlns:a16="http://schemas.microsoft.com/office/drawing/2014/main" id="{77E4A1BC-F4BC-6C7D-3A37-D3A524202A9A}"/>
                </a:ext>
              </a:extLst>
            </p:cNvPr>
            <p:cNvSpPr>
              <a:spLocks/>
            </p:cNvSpPr>
            <p:nvPr/>
          </p:nvSpPr>
          <p:spPr bwMode="auto">
            <a:xfrm>
              <a:off x="401" y="1672"/>
              <a:ext cx="0" cy="2"/>
            </a:xfrm>
            <a:custGeom>
              <a:avLst/>
              <a:gdLst>
                <a:gd name="T0" fmla="*/ 0 h 3"/>
                <a:gd name="T1" fmla="*/ 3 h 3"/>
                <a:gd name="T2" fmla="*/ 0 h 3"/>
              </a:gdLst>
              <a:ahLst/>
              <a:cxnLst>
                <a:cxn ang="0">
                  <a:pos x="0" y="T0"/>
                </a:cxn>
                <a:cxn ang="0">
                  <a:pos x="0" y="T1"/>
                </a:cxn>
                <a:cxn ang="0">
                  <a:pos x="0" y="T2"/>
                </a:cxn>
              </a:cxnLst>
              <a:rect l="0" t="0" r="r" b="b"/>
              <a:pathLst>
                <a:path h="3">
                  <a:moveTo>
                    <a:pt x="0" y="0"/>
                  </a:moveTo>
                  <a:cubicBezTo>
                    <a:pt x="0" y="1"/>
                    <a:pt x="0" y="3"/>
                    <a:pt x="0" y="3"/>
                  </a:cubicBezTo>
                  <a:cubicBezTo>
                    <a:pt x="0" y="3"/>
                    <a:pt x="0" y="1"/>
                    <a:pt x="0" y="0"/>
                  </a:cubicBez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1" name="Freeform 146">
              <a:extLst>
                <a:ext uri="{FF2B5EF4-FFF2-40B4-BE49-F238E27FC236}">
                  <a16:creationId xmlns:a16="http://schemas.microsoft.com/office/drawing/2014/main" id="{4A0ED692-C567-5D74-45F8-05182A4AF3A2}"/>
                </a:ext>
              </a:extLst>
            </p:cNvPr>
            <p:cNvSpPr>
              <a:spLocks/>
            </p:cNvSpPr>
            <p:nvPr/>
          </p:nvSpPr>
          <p:spPr bwMode="auto">
            <a:xfrm>
              <a:off x="1613" y="1993"/>
              <a:ext cx="120" cy="103"/>
            </a:xfrm>
            <a:custGeom>
              <a:avLst/>
              <a:gdLst>
                <a:gd name="T0" fmla="*/ 0 w 128"/>
                <a:gd name="T1" fmla="*/ 109 h 109"/>
                <a:gd name="T2" fmla="*/ 24 w 128"/>
                <a:gd name="T3" fmla="*/ 91 h 109"/>
                <a:gd name="T4" fmla="*/ 30 w 128"/>
                <a:gd name="T5" fmla="*/ 82 h 109"/>
                <a:gd name="T6" fmla="*/ 44 w 128"/>
                <a:gd name="T7" fmla="*/ 69 h 109"/>
                <a:gd name="T8" fmla="*/ 69 w 128"/>
                <a:gd name="T9" fmla="*/ 52 h 109"/>
                <a:gd name="T10" fmla="*/ 78 w 128"/>
                <a:gd name="T11" fmla="*/ 44 h 109"/>
                <a:gd name="T12" fmla="*/ 77 w 128"/>
                <a:gd name="T13" fmla="*/ 46 h 109"/>
                <a:gd name="T14" fmla="*/ 92 w 128"/>
                <a:gd name="T15" fmla="*/ 32 h 109"/>
                <a:gd name="T16" fmla="*/ 91 w 128"/>
                <a:gd name="T17" fmla="*/ 32 h 109"/>
                <a:gd name="T18" fmla="*/ 109 w 128"/>
                <a:gd name="T19" fmla="*/ 15 h 109"/>
                <a:gd name="T20" fmla="*/ 121 w 128"/>
                <a:gd name="T21" fmla="*/ 0 h 109"/>
                <a:gd name="T22" fmla="*/ 107 w 128"/>
                <a:gd name="T23" fmla="*/ 24 h 109"/>
                <a:gd name="T24" fmla="*/ 102 w 128"/>
                <a:gd name="T25" fmla="*/ 32 h 109"/>
                <a:gd name="T26" fmla="*/ 31 w 128"/>
                <a:gd name="T27" fmla="*/ 91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09">
                  <a:moveTo>
                    <a:pt x="0" y="109"/>
                  </a:moveTo>
                  <a:cubicBezTo>
                    <a:pt x="1" y="108"/>
                    <a:pt x="23" y="92"/>
                    <a:pt x="24" y="91"/>
                  </a:cubicBezTo>
                  <a:cubicBezTo>
                    <a:pt x="27" y="88"/>
                    <a:pt x="28" y="84"/>
                    <a:pt x="30" y="82"/>
                  </a:cubicBezTo>
                  <a:cubicBezTo>
                    <a:pt x="34" y="77"/>
                    <a:pt x="39" y="73"/>
                    <a:pt x="44" y="69"/>
                  </a:cubicBezTo>
                  <a:cubicBezTo>
                    <a:pt x="51" y="63"/>
                    <a:pt x="61" y="58"/>
                    <a:pt x="69" y="52"/>
                  </a:cubicBezTo>
                  <a:cubicBezTo>
                    <a:pt x="72" y="50"/>
                    <a:pt x="75" y="46"/>
                    <a:pt x="78" y="44"/>
                  </a:cubicBezTo>
                  <a:cubicBezTo>
                    <a:pt x="79" y="43"/>
                    <a:pt x="76" y="46"/>
                    <a:pt x="77" y="46"/>
                  </a:cubicBezTo>
                  <a:cubicBezTo>
                    <a:pt x="82" y="41"/>
                    <a:pt x="87" y="37"/>
                    <a:pt x="92" y="32"/>
                  </a:cubicBezTo>
                  <a:cubicBezTo>
                    <a:pt x="93" y="32"/>
                    <a:pt x="90" y="33"/>
                    <a:pt x="91" y="32"/>
                  </a:cubicBezTo>
                  <a:cubicBezTo>
                    <a:pt x="96" y="26"/>
                    <a:pt x="103" y="21"/>
                    <a:pt x="109" y="15"/>
                  </a:cubicBezTo>
                  <a:cubicBezTo>
                    <a:pt x="111" y="14"/>
                    <a:pt x="121" y="0"/>
                    <a:pt x="121" y="0"/>
                  </a:cubicBezTo>
                  <a:cubicBezTo>
                    <a:pt x="128" y="11"/>
                    <a:pt x="111" y="20"/>
                    <a:pt x="107" y="24"/>
                  </a:cubicBezTo>
                  <a:cubicBezTo>
                    <a:pt x="105" y="27"/>
                    <a:pt x="104" y="29"/>
                    <a:pt x="102" y="32"/>
                  </a:cubicBezTo>
                  <a:cubicBezTo>
                    <a:pt x="82" y="54"/>
                    <a:pt x="56" y="74"/>
                    <a:pt x="31" y="91"/>
                  </a:cubicBezTo>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2" name="Freeform 147">
              <a:extLst>
                <a:ext uri="{FF2B5EF4-FFF2-40B4-BE49-F238E27FC236}">
                  <a16:creationId xmlns:a16="http://schemas.microsoft.com/office/drawing/2014/main" id="{7B21347D-139D-9315-5F2B-EBDEA4869520}"/>
                </a:ext>
              </a:extLst>
            </p:cNvPr>
            <p:cNvSpPr>
              <a:spLocks/>
            </p:cNvSpPr>
            <p:nvPr/>
          </p:nvSpPr>
          <p:spPr bwMode="auto">
            <a:xfrm>
              <a:off x="1611" y="2096"/>
              <a:ext cx="2" cy="3"/>
            </a:xfrm>
            <a:custGeom>
              <a:avLst/>
              <a:gdLst>
                <a:gd name="T0" fmla="*/ 0 w 2"/>
                <a:gd name="T1" fmla="*/ 4 h 4"/>
                <a:gd name="T2" fmla="*/ 2 w 2"/>
                <a:gd name="T3" fmla="*/ 0 h 4"/>
                <a:gd name="T4" fmla="*/ 2 w 2"/>
                <a:gd name="T5" fmla="*/ 0 h 4"/>
              </a:gdLst>
              <a:ahLst/>
              <a:cxnLst>
                <a:cxn ang="0">
                  <a:pos x="T0" y="T1"/>
                </a:cxn>
                <a:cxn ang="0">
                  <a:pos x="T2" y="T3"/>
                </a:cxn>
                <a:cxn ang="0">
                  <a:pos x="T4" y="T5"/>
                </a:cxn>
              </a:cxnLst>
              <a:rect l="0" t="0" r="r" b="b"/>
              <a:pathLst>
                <a:path w="2" h="4">
                  <a:moveTo>
                    <a:pt x="0" y="4"/>
                  </a:moveTo>
                  <a:cubicBezTo>
                    <a:pt x="0" y="3"/>
                    <a:pt x="1" y="1"/>
                    <a:pt x="2" y="0"/>
                  </a:cubicBezTo>
                  <a:cubicBezTo>
                    <a:pt x="2" y="0"/>
                    <a:pt x="2" y="0"/>
                    <a:pt x="2" y="0"/>
                  </a:cubicBezTo>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3" name="Freeform 148">
              <a:extLst>
                <a:ext uri="{FF2B5EF4-FFF2-40B4-BE49-F238E27FC236}">
                  <a16:creationId xmlns:a16="http://schemas.microsoft.com/office/drawing/2014/main" id="{AA15DF8E-9095-9921-B630-A520EDF73F3C}"/>
                </a:ext>
              </a:extLst>
            </p:cNvPr>
            <p:cNvSpPr>
              <a:spLocks/>
            </p:cNvSpPr>
            <p:nvPr/>
          </p:nvSpPr>
          <p:spPr bwMode="auto">
            <a:xfrm>
              <a:off x="435" y="581"/>
              <a:ext cx="711" cy="466"/>
            </a:xfrm>
            <a:custGeom>
              <a:avLst/>
              <a:gdLst>
                <a:gd name="T0" fmla="*/ 757 w 758"/>
                <a:gd name="T1" fmla="*/ 1 h 497"/>
                <a:gd name="T2" fmla="*/ 595 w 758"/>
                <a:gd name="T3" fmla="*/ 26 h 497"/>
                <a:gd name="T4" fmla="*/ 553 w 758"/>
                <a:gd name="T5" fmla="*/ 41 h 497"/>
                <a:gd name="T6" fmla="*/ 498 w 758"/>
                <a:gd name="T7" fmla="*/ 60 h 497"/>
                <a:gd name="T8" fmla="*/ 468 w 758"/>
                <a:gd name="T9" fmla="*/ 75 h 497"/>
                <a:gd name="T10" fmla="*/ 440 w 758"/>
                <a:gd name="T11" fmla="*/ 99 h 497"/>
                <a:gd name="T12" fmla="*/ 442 w 758"/>
                <a:gd name="T13" fmla="*/ 103 h 497"/>
                <a:gd name="T14" fmla="*/ 447 w 758"/>
                <a:gd name="T15" fmla="*/ 107 h 497"/>
                <a:gd name="T16" fmla="*/ 469 w 758"/>
                <a:gd name="T17" fmla="*/ 96 h 497"/>
                <a:gd name="T18" fmla="*/ 454 w 758"/>
                <a:gd name="T19" fmla="*/ 107 h 497"/>
                <a:gd name="T20" fmla="*/ 437 w 758"/>
                <a:gd name="T21" fmla="*/ 117 h 497"/>
                <a:gd name="T22" fmla="*/ 425 w 758"/>
                <a:gd name="T23" fmla="*/ 125 h 497"/>
                <a:gd name="T24" fmla="*/ 428 w 758"/>
                <a:gd name="T25" fmla="*/ 130 h 497"/>
                <a:gd name="T26" fmla="*/ 445 w 758"/>
                <a:gd name="T27" fmla="*/ 125 h 497"/>
                <a:gd name="T28" fmla="*/ 419 w 758"/>
                <a:gd name="T29" fmla="*/ 140 h 497"/>
                <a:gd name="T30" fmla="*/ 396 w 758"/>
                <a:gd name="T31" fmla="*/ 152 h 497"/>
                <a:gd name="T32" fmla="*/ 392 w 758"/>
                <a:gd name="T33" fmla="*/ 133 h 497"/>
                <a:gd name="T34" fmla="*/ 382 w 758"/>
                <a:gd name="T35" fmla="*/ 138 h 497"/>
                <a:gd name="T36" fmla="*/ 377 w 758"/>
                <a:gd name="T37" fmla="*/ 130 h 497"/>
                <a:gd name="T38" fmla="*/ 354 w 758"/>
                <a:gd name="T39" fmla="*/ 146 h 497"/>
                <a:gd name="T40" fmla="*/ 304 w 758"/>
                <a:gd name="T41" fmla="*/ 161 h 497"/>
                <a:gd name="T42" fmla="*/ 280 w 758"/>
                <a:gd name="T43" fmla="*/ 178 h 497"/>
                <a:gd name="T44" fmla="*/ 244 w 758"/>
                <a:gd name="T45" fmla="*/ 216 h 497"/>
                <a:gd name="T46" fmla="*/ 229 w 758"/>
                <a:gd name="T47" fmla="*/ 237 h 497"/>
                <a:gd name="T48" fmla="*/ 169 w 758"/>
                <a:gd name="T49" fmla="*/ 292 h 497"/>
                <a:gd name="T50" fmla="*/ 196 w 758"/>
                <a:gd name="T51" fmla="*/ 272 h 497"/>
                <a:gd name="T52" fmla="*/ 227 w 758"/>
                <a:gd name="T53" fmla="*/ 256 h 497"/>
                <a:gd name="T54" fmla="*/ 288 w 758"/>
                <a:gd name="T55" fmla="*/ 216 h 497"/>
                <a:gd name="T56" fmla="*/ 325 w 758"/>
                <a:gd name="T57" fmla="*/ 196 h 497"/>
                <a:gd name="T58" fmla="*/ 310 w 758"/>
                <a:gd name="T59" fmla="*/ 224 h 497"/>
                <a:gd name="T60" fmla="*/ 298 w 758"/>
                <a:gd name="T61" fmla="*/ 242 h 497"/>
                <a:gd name="T62" fmla="*/ 274 w 758"/>
                <a:gd name="T63" fmla="*/ 255 h 497"/>
                <a:gd name="T64" fmla="*/ 252 w 758"/>
                <a:gd name="T65" fmla="*/ 272 h 497"/>
                <a:gd name="T66" fmla="*/ 293 w 758"/>
                <a:gd name="T67" fmla="*/ 266 h 497"/>
                <a:gd name="T68" fmla="*/ 264 w 758"/>
                <a:gd name="T69" fmla="*/ 292 h 497"/>
                <a:gd name="T70" fmla="*/ 243 w 758"/>
                <a:gd name="T71" fmla="*/ 315 h 497"/>
                <a:gd name="T72" fmla="*/ 222 w 758"/>
                <a:gd name="T73" fmla="*/ 342 h 497"/>
                <a:gd name="T74" fmla="*/ 224 w 758"/>
                <a:gd name="T75" fmla="*/ 364 h 497"/>
                <a:gd name="T76" fmla="*/ 208 w 758"/>
                <a:gd name="T77" fmla="*/ 378 h 497"/>
                <a:gd name="T78" fmla="*/ 170 w 758"/>
                <a:gd name="T79" fmla="*/ 402 h 497"/>
                <a:gd name="T80" fmla="*/ 143 w 758"/>
                <a:gd name="T81" fmla="*/ 372 h 497"/>
                <a:gd name="T82" fmla="*/ 114 w 758"/>
                <a:gd name="T83" fmla="*/ 379 h 497"/>
                <a:gd name="T84" fmla="*/ 141 w 758"/>
                <a:gd name="T85" fmla="*/ 394 h 497"/>
                <a:gd name="T86" fmla="*/ 126 w 758"/>
                <a:gd name="T87" fmla="*/ 407 h 497"/>
                <a:gd name="T88" fmla="*/ 105 w 758"/>
                <a:gd name="T89" fmla="*/ 436 h 497"/>
                <a:gd name="T90" fmla="*/ 79 w 758"/>
                <a:gd name="T91" fmla="*/ 454 h 497"/>
                <a:gd name="T92" fmla="*/ 99 w 758"/>
                <a:gd name="T93" fmla="*/ 434 h 497"/>
                <a:gd name="T94" fmla="*/ 96 w 758"/>
                <a:gd name="T95" fmla="*/ 422 h 497"/>
                <a:gd name="T96" fmla="*/ 60 w 758"/>
                <a:gd name="T97" fmla="*/ 441 h 497"/>
                <a:gd name="T98" fmla="*/ 53 w 758"/>
                <a:gd name="T99" fmla="*/ 435 h 497"/>
                <a:gd name="T100" fmla="*/ 38 w 758"/>
                <a:gd name="T101" fmla="*/ 451 h 497"/>
                <a:gd name="T102" fmla="*/ 48 w 758"/>
                <a:gd name="T103" fmla="*/ 430 h 497"/>
                <a:gd name="T104" fmla="*/ 45 w 758"/>
                <a:gd name="T105" fmla="*/ 433 h 497"/>
                <a:gd name="T106" fmla="*/ 29 w 758"/>
                <a:gd name="T107" fmla="*/ 458 h 497"/>
                <a:gd name="T108" fmla="*/ 24 w 758"/>
                <a:gd name="T109" fmla="*/ 467 h 497"/>
                <a:gd name="T110" fmla="*/ 22 w 758"/>
                <a:gd name="T111" fmla="*/ 468 h 497"/>
                <a:gd name="T112" fmla="*/ 11 w 758"/>
                <a:gd name="T113" fmla="*/ 479 h 497"/>
                <a:gd name="T114" fmla="*/ 1 w 758"/>
                <a:gd name="T115" fmla="*/ 496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58" h="497">
                  <a:moveTo>
                    <a:pt x="1" y="496"/>
                  </a:moveTo>
                  <a:cubicBezTo>
                    <a:pt x="104" y="281"/>
                    <a:pt x="295" y="115"/>
                    <a:pt x="522" y="42"/>
                  </a:cubicBezTo>
                  <a:cubicBezTo>
                    <a:pt x="598" y="17"/>
                    <a:pt x="677" y="5"/>
                    <a:pt x="757" y="1"/>
                  </a:cubicBezTo>
                  <a:cubicBezTo>
                    <a:pt x="758" y="0"/>
                    <a:pt x="758" y="0"/>
                    <a:pt x="758" y="0"/>
                  </a:cubicBezTo>
                  <a:cubicBezTo>
                    <a:pt x="719" y="5"/>
                    <a:pt x="661" y="9"/>
                    <a:pt x="622" y="19"/>
                  </a:cubicBezTo>
                  <a:cubicBezTo>
                    <a:pt x="613" y="21"/>
                    <a:pt x="604" y="23"/>
                    <a:pt x="595" y="26"/>
                  </a:cubicBezTo>
                  <a:cubicBezTo>
                    <a:pt x="568" y="35"/>
                    <a:pt x="607" y="26"/>
                    <a:pt x="575" y="34"/>
                  </a:cubicBezTo>
                  <a:cubicBezTo>
                    <a:pt x="572" y="35"/>
                    <a:pt x="568" y="35"/>
                    <a:pt x="564" y="36"/>
                  </a:cubicBezTo>
                  <a:cubicBezTo>
                    <a:pt x="560" y="37"/>
                    <a:pt x="557" y="40"/>
                    <a:pt x="553" y="41"/>
                  </a:cubicBezTo>
                  <a:cubicBezTo>
                    <a:pt x="520" y="54"/>
                    <a:pt x="554" y="39"/>
                    <a:pt x="518" y="53"/>
                  </a:cubicBezTo>
                  <a:cubicBezTo>
                    <a:pt x="515" y="55"/>
                    <a:pt x="513" y="57"/>
                    <a:pt x="509" y="58"/>
                  </a:cubicBezTo>
                  <a:cubicBezTo>
                    <a:pt x="506" y="59"/>
                    <a:pt x="502" y="59"/>
                    <a:pt x="498" y="60"/>
                  </a:cubicBezTo>
                  <a:cubicBezTo>
                    <a:pt x="495" y="61"/>
                    <a:pt x="485" y="66"/>
                    <a:pt x="482" y="69"/>
                  </a:cubicBezTo>
                  <a:cubicBezTo>
                    <a:pt x="481" y="69"/>
                    <a:pt x="481" y="70"/>
                    <a:pt x="480" y="70"/>
                  </a:cubicBezTo>
                  <a:cubicBezTo>
                    <a:pt x="476" y="72"/>
                    <a:pt x="472" y="73"/>
                    <a:pt x="468" y="75"/>
                  </a:cubicBezTo>
                  <a:cubicBezTo>
                    <a:pt x="467" y="76"/>
                    <a:pt x="482" y="72"/>
                    <a:pt x="479" y="77"/>
                  </a:cubicBezTo>
                  <a:cubicBezTo>
                    <a:pt x="478" y="79"/>
                    <a:pt x="455" y="86"/>
                    <a:pt x="450" y="90"/>
                  </a:cubicBezTo>
                  <a:cubicBezTo>
                    <a:pt x="446" y="93"/>
                    <a:pt x="443" y="96"/>
                    <a:pt x="440" y="99"/>
                  </a:cubicBezTo>
                  <a:cubicBezTo>
                    <a:pt x="438" y="100"/>
                    <a:pt x="432" y="104"/>
                    <a:pt x="434" y="104"/>
                  </a:cubicBezTo>
                  <a:cubicBezTo>
                    <a:pt x="439" y="104"/>
                    <a:pt x="444" y="99"/>
                    <a:pt x="449" y="98"/>
                  </a:cubicBezTo>
                  <a:cubicBezTo>
                    <a:pt x="452" y="98"/>
                    <a:pt x="445" y="102"/>
                    <a:pt x="442" y="103"/>
                  </a:cubicBezTo>
                  <a:cubicBezTo>
                    <a:pt x="436" y="106"/>
                    <a:pt x="432" y="106"/>
                    <a:pt x="426" y="108"/>
                  </a:cubicBezTo>
                  <a:cubicBezTo>
                    <a:pt x="423" y="109"/>
                    <a:pt x="412" y="112"/>
                    <a:pt x="416" y="112"/>
                  </a:cubicBezTo>
                  <a:cubicBezTo>
                    <a:pt x="426" y="111"/>
                    <a:pt x="437" y="109"/>
                    <a:pt x="447" y="107"/>
                  </a:cubicBezTo>
                  <a:cubicBezTo>
                    <a:pt x="448" y="107"/>
                    <a:pt x="443" y="106"/>
                    <a:pt x="444" y="106"/>
                  </a:cubicBezTo>
                  <a:cubicBezTo>
                    <a:pt x="450" y="103"/>
                    <a:pt x="455" y="102"/>
                    <a:pt x="461" y="99"/>
                  </a:cubicBezTo>
                  <a:cubicBezTo>
                    <a:pt x="464" y="98"/>
                    <a:pt x="466" y="95"/>
                    <a:pt x="469" y="96"/>
                  </a:cubicBezTo>
                  <a:cubicBezTo>
                    <a:pt x="471" y="97"/>
                    <a:pt x="474" y="100"/>
                    <a:pt x="472" y="102"/>
                  </a:cubicBezTo>
                  <a:cubicBezTo>
                    <a:pt x="469" y="106"/>
                    <a:pt x="464" y="107"/>
                    <a:pt x="459" y="108"/>
                  </a:cubicBezTo>
                  <a:cubicBezTo>
                    <a:pt x="457" y="109"/>
                    <a:pt x="456" y="106"/>
                    <a:pt x="454" y="107"/>
                  </a:cubicBezTo>
                  <a:cubicBezTo>
                    <a:pt x="452" y="107"/>
                    <a:pt x="451" y="109"/>
                    <a:pt x="449" y="110"/>
                  </a:cubicBezTo>
                  <a:cubicBezTo>
                    <a:pt x="449" y="110"/>
                    <a:pt x="449" y="111"/>
                    <a:pt x="449" y="111"/>
                  </a:cubicBezTo>
                  <a:cubicBezTo>
                    <a:pt x="445" y="113"/>
                    <a:pt x="441" y="115"/>
                    <a:pt x="437" y="117"/>
                  </a:cubicBezTo>
                  <a:cubicBezTo>
                    <a:pt x="434" y="118"/>
                    <a:pt x="430" y="118"/>
                    <a:pt x="427" y="120"/>
                  </a:cubicBezTo>
                  <a:cubicBezTo>
                    <a:pt x="426" y="121"/>
                    <a:pt x="427" y="124"/>
                    <a:pt x="426" y="126"/>
                  </a:cubicBezTo>
                  <a:cubicBezTo>
                    <a:pt x="425" y="126"/>
                    <a:pt x="425" y="125"/>
                    <a:pt x="425" y="125"/>
                  </a:cubicBezTo>
                  <a:cubicBezTo>
                    <a:pt x="419" y="128"/>
                    <a:pt x="413" y="131"/>
                    <a:pt x="407" y="134"/>
                  </a:cubicBezTo>
                  <a:cubicBezTo>
                    <a:pt x="406" y="134"/>
                    <a:pt x="408" y="134"/>
                    <a:pt x="409" y="134"/>
                  </a:cubicBezTo>
                  <a:cubicBezTo>
                    <a:pt x="415" y="133"/>
                    <a:pt x="421" y="131"/>
                    <a:pt x="428" y="130"/>
                  </a:cubicBezTo>
                  <a:cubicBezTo>
                    <a:pt x="428" y="130"/>
                    <a:pt x="425" y="133"/>
                    <a:pt x="426" y="133"/>
                  </a:cubicBezTo>
                  <a:cubicBezTo>
                    <a:pt x="428" y="133"/>
                    <a:pt x="429" y="131"/>
                    <a:pt x="430" y="131"/>
                  </a:cubicBezTo>
                  <a:cubicBezTo>
                    <a:pt x="435" y="129"/>
                    <a:pt x="440" y="122"/>
                    <a:pt x="445" y="125"/>
                  </a:cubicBezTo>
                  <a:cubicBezTo>
                    <a:pt x="449" y="127"/>
                    <a:pt x="441" y="132"/>
                    <a:pt x="438" y="135"/>
                  </a:cubicBezTo>
                  <a:cubicBezTo>
                    <a:pt x="435" y="137"/>
                    <a:pt x="425" y="143"/>
                    <a:pt x="421" y="143"/>
                  </a:cubicBezTo>
                  <a:cubicBezTo>
                    <a:pt x="420" y="143"/>
                    <a:pt x="420" y="140"/>
                    <a:pt x="419" y="140"/>
                  </a:cubicBezTo>
                  <a:cubicBezTo>
                    <a:pt x="417" y="140"/>
                    <a:pt x="416" y="142"/>
                    <a:pt x="414" y="143"/>
                  </a:cubicBezTo>
                  <a:cubicBezTo>
                    <a:pt x="410" y="145"/>
                    <a:pt x="407" y="148"/>
                    <a:pt x="403" y="150"/>
                  </a:cubicBezTo>
                  <a:cubicBezTo>
                    <a:pt x="400" y="151"/>
                    <a:pt x="397" y="154"/>
                    <a:pt x="396" y="152"/>
                  </a:cubicBezTo>
                  <a:cubicBezTo>
                    <a:pt x="394" y="149"/>
                    <a:pt x="403" y="142"/>
                    <a:pt x="399" y="141"/>
                  </a:cubicBezTo>
                  <a:cubicBezTo>
                    <a:pt x="383" y="138"/>
                    <a:pt x="390" y="162"/>
                    <a:pt x="379" y="144"/>
                  </a:cubicBezTo>
                  <a:cubicBezTo>
                    <a:pt x="377" y="141"/>
                    <a:pt x="380" y="144"/>
                    <a:pt x="392" y="133"/>
                  </a:cubicBezTo>
                  <a:cubicBezTo>
                    <a:pt x="394" y="132"/>
                    <a:pt x="399" y="128"/>
                    <a:pt x="396" y="128"/>
                  </a:cubicBezTo>
                  <a:cubicBezTo>
                    <a:pt x="394" y="127"/>
                    <a:pt x="393" y="131"/>
                    <a:pt x="391" y="133"/>
                  </a:cubicBezTo>
                  <a:cubicBezTo>
                    <a:pt x="388" y="135"/>
                    <a:pt x="385" y="136"/>
                    <a:pt x="382" y="138"/>
                  </a:cubicBezTo>
                  <a:cubicBezTo>
                    <a:pt x="380" y="140"/>
                    <a:pt x="379" y="144"/>
                    <a:pt x="377" y="145"/>
                  </a:cubicBezTo>
                  <a:cubicBezTo>
                    <a:pt x="373" y="147"/>
                    <a:pt x="363" y="153"/>
                    <a:pt x="363" y="148"/>
                  </a:cubicBezTo>
                  <a:cubicBezTo>
                    <a:pt x="364" y="141"/>
                    <a:pt x="373" y="136"/>
                    <a:pt x="377" y="130"/>
                  </a:cubicBezTo>
                  <a:cubicBezTo>
                    <a:pt x="378" y="128"/>
                    <a:pt x="374" y="131"/>
                    <a:pt x="373" y="132"/>
                  </a:cubicBezTo>
                  <a:cubicBezTo>
                    <a:pt x="370" y="133"/>
                    <a:pt x="369" y="136"/>
                    <a:pt x="366" y="137"/>
                  </a:cubicBezTo>
                  <a:cubicBezTo>
                    <a:pt x="362" y="141"/>
                    <a:pt x="358" y="144"/>
                    <a:pt x="354" y="146"/>
                  </a:cubicBezTo>
                  <a:cubicBezTo>
                    <a:pt x="353" y="147"/>
                    <a:pt x="352" y="145"/>
                    <a:pt x="352" y="145"/>
                  </a:cubicBezTo>
                  <a:cubicBezTo>
                    <a:pt x="342" y="147"/>
                    <a:pt x="333" y="148"/>
                    <a:pt x="324" y="150"/>
                  </a:cubicBezTo>
                  <a:cubicBezTo>
                    <a:pt x="319" y="152"/>
                    <a:pt x="309" y="158"/>
                    <a:pt x="304" y="161"/>
                  </a:cubicBezTo>
                  <a:cubicBezTo>
                    <a:pt x="304" y="162"/>
                    <a:pt x="308" y="159"/>
                    <a:pt x="307" y="160"/>
                  </a:cubicBezTo>
                  <a:cubicBezTo>
                    <a:pt x="302" y="166"/>
                    <a:pt x="291" y="173"/>
                    <a:pt x="284" y="176"/>
                  </a:cubicBezTo>
                  <a:cubicBezTo>
                    <a:pt x="283" y="177"/>
                    <a:pt x="281" y="177"/>
                    <a:pt x="280" y="178"/>
                  </a:cubicBezTo>
                  <a:cubicBezTo>
                    <a:pt x="279" y="179"/>
                    <a:pt x="279" y="181"/>
                    <a:pt x="278" y="183"/>
                  </a:cubicBezTo>
                  <a:cubicBezTo>
                    <a:pt x="273" y="192"/>
                    <a:pt x="260" y="198"/>
                    <a:pt x="253" y="206"/>
                  </a:cubicBezTo>
                  <a:cubicBezTo>
                    <a:pt x="250" y="209"/>
                    <a:pt x="247" y="213"/>
                    <a:pt x="244" y="216"/>
                  </a:cubicBezTo>
                  <a:cubicBezTo>
                    <a:pt x="242" y="218"/>
                    <a:pt x="240" y="220"/>
                    <a:pt x="238" y="222"/>
                  </a:cubicBezTo>
                  <a:cubicBezTo>
                    <a:pt x="237" y="223"/>
                    <a:pt x="235" y="223"/>
                    <a:pt x="234" y="224"/>
                  </a:cubicBezTo>
                  <a:cubicBezTo>
                    <a:pt x="232" y="228"/>
                    <a:pt x="231" y="233"/>
                    <a:pt x="229" y="237"/>
                  </a:cubicBezTo>
                  <a:cubicBezTo>
                    <a:pt x="227" y="241"/>
                    <a:pt x="221" y="241"/>
                    <a:pt x="218" y="244"/>
                  </a:cubicBezTo>
                  <a:cubicBezTo>
                    <a:pt x="203" y="255"/>
                    <a:pt x="195" y="262"/>
                    <a:pt x="183" y="276"/>
                  </a:cubicBezTo>
                  <a:cubicBezTo>
                    <a:pt x="178" y="282"/>
                    <a:pt x="172" y="283"/>
                    <a:pt x="169" y="292"/>
                  </a:cubicBezTo>
                  <a:cubicBezTo>
                    <a:pt x="168" y="296"/>
                    <a:pt x="176" y="283"/>
                    <a:pt x="180" y="283"/>
                  </a:cubicBezTo>
                  <a:cubicBezTo>
                    <a:pt x="182" y="282"/>
                    <a:pt x="184" y="283"/>
                    <a:pt x="186" y="282"/>
                  </a:cubicBezTo>
                  <a:cubicBezTo>
                    <a:pt x="190" y="279"/>
                    <a:pt x="192" y="275"/>
                    <a:pt x="196" y="272"/>
                  </a:cubicBezTo>
                  <a:cubicBezTo>
                    <a:pt x="199" y="269"/>
                    <a:pt x="203" y="267"/>
                    <a:pt x="206" y="265"/>
                  </a:cubicBezTo>
                  <a:cubicBezTo>
                    <a:pt x="210" y="261"/>
                    <a:pt x="213" y="254"/>
                    <a:pt x="218" y="253"/>
                  </a:cubicBezTo>
                  <a:cubicBezTo>
                    <a:pt x="221" y="252"/>
                    <a:pt x="224" y="257"/>
                    <a:pt x="227" y="256"/>
                  </a:cubicBezTo>
                  <a:cubicBezTo>
                    <a:pt x="235" y="254"/>
                    <a:pt x="241" y="249"/>
                    <a:pt x="248" y="244"/>
                  </a:cubicBezTo>
                  <a:cubicBezTo>
                    <a:pt x="262" y="235"/>
                    <a:pt x="257" y="235"/>
                    <a:pt x="269" y="224"/>
                  </a:cubicBezTo>
                  <a:cubicBezTo>
                    <a:pt x="273" y="220"/>
                    <a:pt x="287" y="216"/>
                    <a:pt x="288" y="216"/>
                  </a:cubicBezTo>
                  <a:cubicBezTo>
                    <a:pt x="295" y="213"/>
                    <a:pt x="304" y="207"/>
                    <a:pt x="309" y="204"/>
                  </a:cubicBezTo>
                  <a:cubicBezTo>
                    <a:pt x="314" y="202"/>
                    <a:pt x="317" y="198"/>
                    <a:pt x="322" y="196"/>
                  </a:cubicBezTo>
                  <a:cubicBezTo>
                    <a:pt x="323" y="195"/>
                    <a:pt x="325" y="195"/>
                    <a:pt x="325" y="196"/>
                  </a:cubicBezTo>
                  <a:cubicBezTo>
                    <a:pt x="324" y="200"/>
                    <a:pt x="321" y="203"/>
                    <a:pt x="319" y="206"/>
                  </a:cubicBezTo>
                  <a:cubicBezTo>
                    <a:pt x="319" y="206"/>
                    <a:pt x="317" y="205"/>
                    <a:pt x="317" y="206"/>
                  </a:cubicBezTo>
                  <a:cubicBezTo>
                    <a:pt x="314" y="211"/>
                    <a:pt x="313" y="218"/>
                    <a:pt x="310" y="224"/>
                  </a:cubicBezTo>
                  <a:cubicBezTo>
                    <a:pt x="309" y="224"/>
                    <a:pt x="308" y="224"/>
                    <a:pt x="307" y="224"/>
                  </a:cubicBezTo>
                  <a:cubicBezTo>
                    <a:pt x="305" y="226"/>
                    <a:pt x="302" y="228"/>
                    <a:pt x="301" y="231"/>
                  </a:cubicBezTo>
                  <a:cubicBezTo>
                    <a:pt x="299" y="234"/>
                    <a:pt x="301" y="240"/>
                    <a:pt x="298" y="242"/>
                  </a:cubicBezTo>
                  <a:cubicBezTo>
                    <a:pt x="294" y="244"/>
                    <a:pt x="289" y="241"/>
                    <a:pt x="285" y="243"/>
                  </a:cubicBezTo>
                  <a:cubicBezTo>
                    <a:pt x="283" y="244"/>
                    <a:pt x="285" y="247"/>
                    <a:pt x="284" y="249"/>
                  </a:cubicBezTo>
                  <a:cubicBezTo>
                    <a:pt x="281" y="252"/>
                    <a:pt x="277" y="253"/>
                    <a:pt x="274" y="255"/>
                  </a:cubicBezTo>
                  <a:cubicBezTo>
                    <a:pt x="274" y="255"/>
                    <a:pt x="275" y="257"/>
                    <a:pt x="274" y="257"/>
                  </a:cubicBezTo>
                  <a:cubicBezTo>
                    <a:pt x="271" y="261"/>
                    <a:pt x="268" y="266"/>
                    <a:pt x="264" y="269"/>
                  </a:cubicBezTo>
                  <a:cubicBezTo>
                    <a:pt x="260" y="271"/>
                    <a:pt x="249" y="269"/>
                    <a:pt x="252" y="272"/>
                  </a:cubicBezTo>
                  <a:cubicBezTo>
                    <a:pt x="258" y="275"/>
                    <a:pt x="265" y="275"/>
                    <a:pt x="272" y="275"/>
                  </a:cubicBezTo>
                  <a:cubicBezTo>
                    <a:pt x="274" y="275"/>
                    <a:pt x="277" y="272"/>
                    <a:pt x="279" y="271"/>
                  </a:cubicBezTo>
                  <a:cubicBezTo>
                    <a:pt x="283" y="269"/>
                    <a:pt x="291" y="261"/>
                    <a:pt x="293" y="266"/>
                  </a:cubicBezTo>
                  <a:cubicBezTo>
                    <a:pt x="300" y="289"/>
                    <a:pt x="282" y="272"/>
                    <a:pt x="279" y="279"/>
                  </a:cubicBezTo>
                  <a:cubicBezTo>
                    <a:pt x="278" y="280"/>
                    <a:pt x="279" y="282"/>
                    <a:pt x="278" y="283"/>
                  </a:cubicBezTo>
                  <a:cubicBezTo>
                    <a:pt x="274" y="286"/>
                    <a:pt x="268" y="288"/>
                    <a:pt x="264" y="292"/>
                  </a:cubicBezTo>
                  <a:cubicBezTo>
                    <a:pt x="263" y="293"/>
                    <a:pt x="269" y="293"/>
                    <a:pt x="268" y="295"/>
                  </a:cubicBezTo>
                  <a:cubicBezTo>
                    <a:pt x="266" y="298"/>
                    <a:pt x="262" y="298"/>
                    <a:pt x="260" y="300"/>
                  </a:cubicBezTo>
                  <a:cubicBezTo>
                    <a:pt x="254" y="307"/>
                    <a:pt x="253" y="315"/>
                    <a:pt x="243" y="315"/>
                  </a:cubicBezTo>
                  <a:cubicBezTo>
                    <a:pt x="243" y="315"/>
                    <a:pt x="244" y="313"/>
                    <a:pt x="244" y="313"/>
                  </a:cubicBezTo>
                  <a:cubicBezTo>
                    <a:pt x="242" y="317"/>
                    <a:pt x="240" y="322"/>
                    <a:pt x="238" y="325"/>
                  </a:cubicBezTo>
                  <a:cubicBezTo>
                    <a:pt x="233" y="331"/>
                    <a:pt x="227" y="336"/>
                    <a:pt x="222" y="342"/>
                  </a:cubicBezTo>
                  <a:cubicBezTo>
                    <a:pt x="221" y="344"/>
                    <a:pt x="228" y="340"/>
                    <a:pt x="227" y="341"/>
                  </a:cubicBezTo>
                  <a:cubicBezTo>
                    <a:pt x="226" y="345"/>
                    <a:pt x="221" y="345"/>
                    <a:pt x="220" y="349"/>
                  </a:cubicBezTo>
                  <a:cubicBezTo>
                    <a:pt x="219" y="354"/>
                    <a:pt x="225" y="359"/>
                    <a:pt x="224" y="364"/>
                  </a:cubicBezTo>
                  <a:cubicBezTo>
                    <a:pt x="223" y="366"/>
                    <a:pt x="211" y="358"/>
                    <a:pt x="216" y="368"/>
                  </a:cubicBezTo>
                  <a:cubicBezTo>
                    <a:pt x="216" y="369"/>
                    <a:pt x="218" y="363"/>
                    <a:pt x="217" y="364"/>
                  </a:cubicBezTo>
                  <a:cubicBezTo>
                    <a:pt x="214" y="369"/>
                    <a:pt x="210" y="373"/>
                    <a:pt x="208" y="378"/>
                  </a:cubicBezTo>
                  <a:cubicBezTo>
                    <a:pt x="203" y="395"/>
                    <a:pt x="223" y="386"/>
                    <a:pt x="197" y="402"/>
                  </a:cubicBezTo>
                  <a:cubicBezTo>
                    <a:pt x="173" y="417"/>
                    <a:pt x="191" y="401"/>
                    <a:pt x="177" y="398"/>
                  </a:cubicBezTo>
                  <a:cubicBezTo>
                    <a:pt x="175" y="397"/>
                    <a:pt x="173" y="401"/>
                    <a:pt x="170" y="402"/>
                  </a:cubicBezTo>
                  <a:cubicBezTo>
                    <a:pt x="167" y="403"/>
                    <a:pt x="164" y="404"/>
                    <a:pt x="161" y="403"/>
                  </a:cubicBezTo>
                  <a:cubicBezTo>
                    <a:pt x="153" y="399"/>
                    <a:pt x="159" y="373"/>
                    <a:pt x="155" y="366"/>
                  </a:cubicBezTo>
                  <a:cubicBezTo>
                    <a:pt x="152" y="363"/>
                    <a:pt x="147" y="373"/>
                    <a:pt x="143" y="372"/>
                  </a:cubicBezTo>
                  <a:cubicBezTo>
                    <a:pt x="138" y="371"/>
                    <a:pt x="138" y="361"/>
                    <a:pt x="133" y="361"/>
                  </a:cubicBezTo>
                  <a:cubicBezTo>
                    <a:pt x="129" y="361"/>
                    <a:pt x="131" y="370"/>
                    <a:pt x="129" y="372"/>
                  </a:cubicBezTo>
                  <a:cubicBezTo>
                    <a:pt x="125" y="376"/>
                    <a:pt x="118" y="376"/>
                    <a:pt x="114" y="379"/>
                  </a:cubicBezTo>
                  <a:cubicBezTo>
                    <a:pt x="113" y="379"/>
                    <a:pt x="115" y="380"/>
                    <a:pt x="116" y="380"/>
                  </a:cubicBezTo>
                  <a:cubicBezTo>
                    <a:pt x="125" y="382"/>
                    <a:pt x="135" y="379"/>
                    <a:pt x="143" y="384"/>
                  </a:cubicBezTo>
                  <a:cubicBezTo>
                    <a:pt x="146" y="386"/>
                    <a:pt x="142" y="391"/>
                    <a:pt x="141" y="394"/>
                  </a:cubicBezTo>
                  <a:cubicBezTo>
                    <a:pt x="139" y="397"/>
                    <a:pt x="138" y="401"/>
                    <a:pt x="135" y="400"/>
                  </a:cubicBezTo>
                  <a:cubicBezTo>
                    <a:pt x="131" y="399"/>
                    <a:pt x="131" y="388"/>
                    <a:pt x="127" y="391"/>
                  </a:cubicBezTo>
                  <a:cubicBezTo>
                    <a:pt x="123" y="394"/>
                    <a:pt x="128" y="402"/>
                    <a:pt x="126" y="407"/>
                  </a:cubicBezTo>
                  <a:cubicBezTo>
                    <a:pt x="124" y="409"/>
                    <a:pt x="120" y="408"/>
                    <a:pt x="118" y="411"/>
                  </a:cubicBezTo>
                  <a:cubicBezTo>
                    <a:pt x="114" y="414"/>
                    <a:pt x="112" y="419"/>
                    <a:pt x="110" y="424"/>
                  </a:cubicBezTo>
                  <a:cubicBezTo>
                    <a:pt x="108" y="428"/>
                    <a:pt x="106" y="432"/>
                    <a:pt x="105" y="436"/>
                  </a:cubicBezTo>
                  <a:cubicBezTo>
                    <a:pt x="104" y="444"/>
                    <a:pt x="107" y="453"/>
                    <a:pt x="103" y="461"/>
                  </a:cubicBezTo>
                  <a:cubicBezTo>
                    <a:pt x="101" y="463"/>
                    <a:pt x="97" y="457"/>
                    <a:pt x="94" y="456"/>
                  </a:cubicBezTo>
                  <a:cubicBezTo>
                    <a:pt x="89" y="454"/>
                    <a:pt x="83" y="458"/>
                    <a:pt x="79" y="454"/>
                  </a:cubicBezTo>
                  <a:cubicBezTo>
                    <a:pt x="77" y="453"/>
                    <a:pt x="86" y="438"/>
                    <a:pt x="88" y="438"/>
                  </a:cubicBezTo>
                  <a:cubicBezTo>
                    <a:pt x="93" y="438"/>
                    <a:pt x="96" y="446"/>
                    <a:pt x="101" y="444"/>
                  </a:cubicBezTo>
                  <a:cubicBezTo>
                    <a:pt x="104" y="443"/>
                    <a:pt x="98" y="437"/>
                    <a:pt x="99" y="434"/>
                  </a:cubicBezTo>
                  <a:cubicBezTo>
                    <a:pt x="100" y="431"/>
                    <a:pt x="108" y="430"/>
                    <a:pt x="107" y="427"/>
                  </a:cubicBezTo>
                  <a:cubicBezTo>
                    <a:pt x="106" y="423"/>
                    <a:pt x="101" y="432"/>
                    <a:pt x="98" y="431"/>
                  </a:cubicBezTo>
                  <a:cubicBezTo>
                    <a:pt x="95" y="429"/>
                    <a:pt x="99" y="423"/>
                    <a:pt x="96" y="422"/>
                  </a:cubicBezTo>
                  <a:cubicBezTo>
                    <a:pt x="93" y="421"/>
                    <a:pt x="93" y="428"/>
                    <a:pt x="91" y="429"/>
                  </a:cubicBezTo>
                  <a:cubicBezTo>
                    <a:pt x="85" y="429"/>
                    <a:pt x="80" y="424"/>
                    <a:pt x="75" y="425"/>
                  </a:cubicBezTo>
                  <a:cubicBezTo>
                    <a:pt x="74" y="425"/>
                    <a:pt x="62" y="440"/>
                    <a:pt x="60" y="441"/>
                  </a:cubicBezTo>
                  <a:cubicBezTo>
                    <a:pt x="59" y="442"/>
                    <a:pt x="59" y="439"/>
                    <a:pt x="59" y="438"/>
                  </a:cubicBezTo>
                  <a:cubicBezTo>
                    <a:pt x="57" y="436"/>
                    <a:pt x="57" y="433"/>
                    <a:pt x="54" y="432"/>
                  </a:cubicBezTo>
                  <a:cubicBezTo>
                    <a:pt x="53" y="431"/>
                    <a:pt x="54" y="434"/>
                    <a:pt x="53" y="435"/>
                  </a:cubicBezTo>
                  <a:cubicBezTo>
                    <a:pt x="50" y="439"/>
                    <a:pt x="45" y="450"/>
                    <a:pt x="42" y="446"/>
                  </a:cubicBezTo>
                  <a:cubicBezTo>
                    <a:pt x="39" y="442"/>
                    <a:pt x="53" y="428"/>
                    <a:pt x="50" y="432"/>
                  </a:cubicBezTo>
                  <a:cubicBezTo>
                    <a:pt x="33" y="453"/>
                    <a:pt x="50" y="435"/>
                    <a:pt x="38" y="451"/>
                  </a:cubicBezTo>
                  <a:cubicBezTo>
                    <a:pt x="35" y="454"/>
                    <a:pt x="29" y="464"/>
                    <a:pt x="29" y="460"/>
                  </a:cubicBezTo>
                  <a:cubicBezTo>
                    <a:pt x="29" y="458"/>
                    <a:pt x="47" y="434"/>
                    <a:pt x="49" y="432"/>
                  </a:cubicBezTo>
                  <a:cubicBezTo>
                    <a:pt x="49" y="431"/>
                    <a:pt x="48" y="430"/>
                    <a:pt x="48" y="430"/>
                  </a:cubicBezTo>
                  <a:cubicBezTo>
                    <a:pt x="45" y="434"/>
                    <a:pt x="42" y="438"/>
                    <a:pt x="40" y="442"/>
                  </a:cubicBezTo>
                  <a:cubicBezTo>
                    <a:pt x="39" y="444"/>
                    <a:pt x="36" y="448"/>
                    <a:pt x="37" y="446"/>
                  </a:cubicBezTo>
                  <a:cubicBezTo>
                    <a:pt x="39" y="442"/>
                    <a:pt x="42" y="437"/>
                    <a:pt x="45" y="433"/>
                  </a:cubicBezTo>
                  <a:cubicBezTo>
                    <a:pt x="45" y="433"/>
                    <a:pt x="46" y="431"/>
                    <a:pt x="46" y="432"/>
                  </a:cubicBezTo>
                  <a:cubicBezTo>
                    <a:pt x="42" y="438"/>
                    <a:pt x="37" y="445"/>
                    <a:pt x="33" y="452"/>
                  </a:cubicBezTo>
                  <a:cubicBezTo>
                    <a:pt x="32" y="454"/>
                    <a:pt x="29" y="460"/>
                    <a:pt x="29" y="458"/>
                  </a:cubicBezTo>
                  <a:cubicBezTo>
                    <a:pt x="30" y="454"/>
                    <a:pt x="32" y="451"/>
                    <a:pt x="33" y="448"/>
                  </a:cubicBezTo>
                  <a:cubicBezTo>
                    <a:pt x="34" y="446"/>
                    <a:pt x="32" y="452"/>
                    <a:pt x="31" y="454"/>
                  </a:cubicBezTo>
                  <a:cubicBezTo>
                    <a:pt x="29" y="458"/>
                    <a:pt x="27" y="463"/>
                    <a:pt x="24" y="467"/>
                  </a:cubicBezTo>
                  <a:cubicBezTo>
                    <a:pt x="22" y="471"/>
                    <a:pt x="16" y="482"/>
                    <a:pt x="18" y="479"/>
                  </a:cubicBezTo>
                  <a:cubicBezTo>
                    <a:pt x="20" y="474"/>
                    <a:pt x="24" y="470"/>
                    <a:pt x="26" y="465"/>
                  </a:cubicBezTo>
                  <a:cubicBezTo>
                    <a:pt x="26" y="463"/>
                    <a:pt x="23" y="466"/>
                    <a:pt x="22" y="468"/>
                  </a:cubicBezTo>
                  <a:cubicBezTo>
                    <a:pt x="20" y="471"/>
                    <a:pt x="19" y="475"/>
                    <a:pt x="17" y="479"/>
                  </a:cubicBezTo>
                  <a:cubicBezTo>
                    <a:pt x="16" y="481"/>
                    <a:pt x="15" y="483"/>
                    <a:pt x="13" y="483"/>
                  </a:cubicBezTo>
                  <a:cubicBezTo>
                    <a:pt x="12" y="484"/>
                    <a:pt x="13" y="479"/>
                    <a:pt x="11" y="479"/>
                  </a:cubicBezTo>
                  <a:cubicBezTo>
                    <a:pt x="7" y="484"/>
                    <a:pt x="5" y="489"/>
                    <a:pt x="2" y="494"/>
                  </a:cubicBezTo>
                  <a:cubicBezTo>
                    <a:pt x="1" y="495"/>
                    <a:pt x="1" y="496"/>
                    <a:pt x="0" y="497"/>
                  </a:cubicBezTo>
                  <a:cubicBezTo>
                    <a:pt x="0" y="497"/>
                    <a:pt x="1" y="496"/>
                    <a:pt x="1" y="49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4" name="Freeform 149">
              <a:extLst>
                <a:ext uri="{FF2B5EF4-FFF2-40B4-BE49-F238E27FC236}">
                  <a16:creationId xmlns:a16="http://schemas.microsoft.com/office/drawing/2014/main" id="{5D0608D6-7D84-EBA8-6755-73D80448A1DA}"/>
                </a:ext>
              </a:extLst>
            </p:cNvPr>
            <p:cNvSpPr>
              <a:spLocks/>
            </p:cNvSpPr>
            <p:nvPr/>
          </p:nvSpPr>
          <p:spPr bwMode="auto">
            <a:xfrm>
              <a:off x="697" y="1449"/>
              <a:ext cx="1110" cy="770"/>
            </a:xfrm>
            <a:custGeom>
              <a:avLst/>
              <a:gdLst>
                <a:gd name="T0" fmla="*/ 835 w 1183"/>
                <a:gd name="T1" fmla="*/ 92 h 820"/>
                <a:gd name="T2" fmla="*/ 759 w 1183"/>
                <a:gd name="T3" fmla="*/ 103 h 820"/>
                <a:gd name="T4" fmla="*/ 719 w 1183"/>
                <a:gd name="T5" fmla="*/ 87 h 820"/>
                <a:gd name="T6" fmla="*/ 638 w 1183"/>
                <a:gd name="T7" fmla="*/ 134 h 820"/>
                <a:gd name="T8" fmla="*/ 534 w 1183"/>
                <a:gd name="T9" fmla="*/ 97 h 820"/>
                <a:gd name="T10" fmla="*/ 502 w 1183"/>
                <a:gd name="T11" fmla="*/ 30 h 820"/>
                <a:gd name="T12" fmla="*/ 447 w 1183"/>
                <a:gd name="T13" fmla="*/ 12 h 820"/>
                <a:gd name="T14" fmla="*/ 391 w 1183"/>
                <a:gd name="T15" fmla="*/ 9 h 820"/>
                <a:gd name="T16" fmla="*/ 297 w 1183"/>
                <a:gd name="T17" fmla="*/ 35 h 820"/>
                <a:gd name="T18" fmla="*/ 243 w 1183"/>
                <a:gd name="T19" fmla="*/ 16 h 820"/>
                <a:gd name="T20" fmla="*/ 177 w 1183"/>
                <a:gd name="T21" fmla="*/ 57 h 820"/>
                <a:gd name="T22" fmla="*/ 148 w 1183"/>
                <a:gd name="T23" fmla="*/ 117 h 820"/>
                <a:gd name="T24" fmla="*/ 69 w 1183"/>
                <a:gd name="T25" fmla="*/ 159 h 820"/>
                <a:gd name="T26" fmla="*/ 39 w 1183"/>
                <a:gd name="T27" fmla="*/ 196 h 820"/>
                <a:gd name="T28" fmla="*/ 29 w 1183"/>
                <a:gd name="T29" fmla="*/ 217 h 820"/>
                <a:gd name="T30" fmla="*/ 22 w 1183"/>
                <a:gd name="T31" fmla="*/ 244 h 820"/>
                <a:gd name="T32" fmla="*/ 19 w 1183"/>
                <a:gd name="T33" fmla="*/ 314 h 820"/>
                <a:gd name="T34" fmla="*/ 18 w 1183"/>
                <a:gd name="T35" fmla="*/ 354 h 820"/>
                <a:gd name="T36" fmla="*/ 21 w 1183"/>
                <a:gd name="T37" fmla="*/ 369 h 820"/>
                <a:gd name="T38" fmla="*/ 23 w 1183"/>
                <a:gd name="T39" fmla="*/ 380 h 820"/>
                <a:gd name="T40" fmla="*/ 24 w 1183"/>
                <a:gd name="T41" fmla="*/ 394 h 820"/>
                <a:gd name="T42" fmla="*/ 44 w 1183"/>
                <a:gd name="T43" fmla="*/ 421 h 820"/>
                <a:gd name="T44" fmla="*/ 74 w 1183"/>
                <a:gd name="T45" fmla="*/ 467 h 820"/>
                <a:gd name="T46" fmla="*/ 91 w 1183"/>
                <a:gd name="T47" fmla="*/ 486 h 820"/>
                <a:gd name="T48" fmla="*/ 249 w 1183"/>
                <a:gd name="T49" fmla="*/ 556 h 820"/>
                <a:gd name="T50" fmla="*/ 378 w 1183"/>
                <a:gd name="T51" fmla="*/ 558 h 820"/>
                <a:gd name="T52" fmla="*/ 429 w 1183"/>
                <a:gd name="T53" fmla="*/ 584 h 820"/>
                <a:gd name="T54" fmla="*/ 475 w 1183"/>
                <a:gd name="T55" fmla="*/ 596 h 820"/>
                <a:gd name="T56" fmla="*/ 468 w 1183"/>
                <a:gd name="T57" fmla="*/ 652 h 820"/>
                <a:gd name="T58" fmla="*/ 478 w 1183"/>
                <a:gd name="T59" fmla="*/ 666 h 820"/>
                <a:gd name="T60" fmla="*/ 534 w 1183"/>
                <a:gd name="T61" fmla="*/ 709 h 820"/>
                <a:gd name="T62" fmla="*/ 544 w 1183"/>
                <a:gd name="T63" fmla="*/ 763 h 820"/>
                <a:gd name="T64" fmla="*/ 524 w 1183"/>
                <a:gd name="T65" fmla="*/ 788 h 820"/>
                <a:gd name="T66" fmla="*/ 566 w 1183"/>
                <a:gd name="T67" fmla="*/ 808 h 820"/>
                <a:gd name="T68" fmla="*/ 654 w 1183"/>
                <a:gd name="T69" fmla="*/ 814 h 820"/>
                <a:gd name="T70" fmla="*/ 867 w 1183"/>
                <a:gd name="T71" fmla="*/ 746 h 820"/>
                <a:gd name="T72" fmla="*/ 978 w 1183"/>
                <a:gd name="T73" fmla="*/ 666 h 820"/>
                <a:gd name="T74" fmla="*/ 992 w 1183"/>
                <a:gd name="T75" fmla="*/ 637 h 820"/>
                <a:gd name="T76" fmla="*/ 1003 w 1183"/>
                <a:gd name="T77" fmla="*/ 583 h 820"/>
                <a:gd name="T78" fmla="*/ 1026 w 1183"/>
                <a:gd name="T79" fmla="*/ 556 h 820"/>
                <a:gd name="T80" fmla="*/ 1082 w 1183"/>
                <a:gd name="T81" fmla="*/ 488 h 820"/>
                <a:gd name="T82" fmla="*/ 1162 w 1183"/>
                <a:gd name="T83" fmla="*/ 359 h 820"/>
                <a:gd name="T84" fmla="*/ 1177 w 1183"/>
                <a:gd name="T85" fmla="*/ 314 h 820"/>
                <a:gd name="T86" fmla="*/ 1166 w 1183"/>
                <a:gd name="T87" fmla="*/ 306 h 820"/>
                <a:gd name="T88" fmla="*/ 1133 w 1183"/>
                <a:gd name="T89" fmla="*/ 333 h 820"/>
                <a:gd name="T90" fmla="*/ 1066 w 1183"/>
                <a:gd name="T91" fmla="*/ 366 h 820"/>
                <a:gd name="T92" fmla="*/ 1026 w 1183"/>
                <a:gd name="T93" fmla="*/ 323 h 820"/>
                <a:gd name="T94" fmla="*/ 984 w 1183"/>
                <a:gd name="T95" fmla="*/ 283 h 820"/>
                <a:gd name="T96" fmla="*/ 971 w 1183"/>
                <a:gd name="T97" fmla="*/ 239 h 820"/>
                <a:gd name="T98" fmla="*/ 949 w 1183"/>
                <a:gd name="T99" fmla="*/ 204 h 820"/>
                <a:gd name="T100" fmla="*/ 912 w 1183"/>
                <a:gd name="T101" fmla="*/ 158 h 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83" h="820">
                  <a:moveTo>
                    <a:pt x="865" y="79"/>
                  </a:moveTo>
                  <a:cubicBezTo>
                    <a:pt x="860" y="80"/>
                    <a:pt x="855" y="79"/>
                    <a:pt x="851" y="81"/>
                  </a:cubicBezTo>
                  <a:cubicBezTo>
                    <a:pt x="847" y="83"/>
                    <a:pt x="844" y="89"/>
                    <a:pt x="840" y="91"/>
                  </a:cubicBezTo>
                  <a:cubicBezTo>
                    <a:pt x="839" y="92"/>
                    <a:pt x="837" y="91"/>
                    <a:pt x="835" y="92"/>
                  </a:cubicBezTo>
                  <a:cubicBezTo>
                    <a:pt x="834" y="93"/>
                    <a:pt x="827" y="104"/>
                    <a:pt x="823" y="104"/>
                  </a:cubicBezTo>
                  <a:cubicBezTo>
                    <a:pt x="807" y="104"/>
                    <a:pt x="792" y="101"/>
                    <a:pt x="776" y="100"/>
                  </a:cubicBezTo>
                  <a:cubicBezTo>
                    <a:pt x="774" y="100"/>
                    <a:pt x="771" y="99"/>
                    <a:pt x="768" y="99"/>
                  </a:cubicBezTo>
                  <a:cubicBezTo>
                    <a:pt x="765" y="100"/>
                    <a:pt x="762" y="104"/>
                    <a:pt x="759" y="103"/>
                  </a:cubicBezTo>
                  <a:cubicBezTo>
                    <a:pt x="751" y="102"/>
                    <a:pt x="743" y="99"/>
                    <a:pt x="735" y="96"/>
                  </a:cubicBezTo>
                  <a:cubicBezTo>
                    <a:pt x="735" y="96"/>
                    <a:pt x="735" y="95"/>
                    <a:pt x="735" y="95"/>
                  </a:cubicBezTo>
                  <a:cubicBezTo>
                    <a:pt x="732" y="94"/>
                    <a:pt x="727" y="98"/>
                    <a:pt x="724" y="96"/>
                  </a:cubicBezTo>
                  <a:cubicBezTo>
                    <a:pt x="721" y="94"/>
                    <a:pt x="722" y="88"/>
                    <a:pt x="719" y="87"/>
                  </a:cubicBezTo>
                  <a:cubicBezTo>
                    <a:pt x="715" y="84"/>
                    <a:pt x="708" y="83"/>
                    <a:pt x="703" y="82"/>
                  </a:cubicBezTo>
                  <a:cubicBezTo>
                    <a:pt x="698" y="82"/>
                    <a:pt x="678" y="90"/>
                    <a:pt x="677" y="94"/>
                  </a:cubicBezTo>
                  <a:cubicBezTo>
                    <a:pt x="666" y="124"/>
                    <a:pt x="681" y="124"/>
                    <a:pt x="659" y="142"/>
                  </a:cubicBezTo>
                  <a:cubicBezTo>
                    <a:pt x="652" y="147"/>
                    <a:pt x="641" y="135"/>
                    <a:pt x="638" y="134"/>
                  </a:cubicBezTo>
                  <a:cubicBezTo>
                    <a:pt x="633" y="131"/>
                    <a:pt x="628" y="130"/>
                    <a:pt x="623" y="129"/>
                  </a:cubicBezTo>
                  <a:cubicBezTo>
                    <a:pt x="613" y="127"/>
                    <a:pt x="597" y="131"/>
                    <a:pt x="590" y="120"/>
                  </a:cubicBezTo>
                  <a:cubicBezTo>
                    <a:pt x="587" y="115"/>
                    <a:pt x="589" y="107"/>
                    <a:pt x="584" y="105"/>
                  </a:cubicBezTo>
                  <a:cubicBezTo>
                    <a:pt x="537" y="76"/>
                    <a:pt x="566" y="102"/>
                    <a:pt x="534" y="97"/>
                  </a:cubicBezTo>
                  <a:cubicBezTo>
                    <a:pt x="521" y="95"/>
                    <a:pt x="517" y="86"/>
                    <a:pt x="506" y="80"/>
                  </a:cubicBezTo>
                  <a:cubicBezTo>
                    <a:pt x="504" y="79"/>
                    <a:pt x="501" y="81"/>
                    <a:pt x="499" y="80"/>
                  </a:cubicBezTo>
                  <a:cubicBezTo>
                    <a:pt x="481" y="65"/>
                    <a:pt x="514" y="64"/>
                    <a:pt x="513" y="48"/>
                  </a:cubicBezTo>
                  <a:cubicBezTo>
                    <a:pt x="513" y="45"/>
                    <a:pt x="501" y="32"/>
                    <a:pt x="502" y="30"/>
                  </a:cubicBezTo>
                  <a:cubicBezTo>
                    <a:pt x="508" y="11"/>
                    <a:pt x="530" y="14"/>
                    <a:pt x="492" y="5"/>
                  </a:cubicBezTo>
                  <a:cubicBezTo>
                    <a:pt x="481" y="2"/>
                    <a:pt x="481" y="10"/>
                    <a:pt x="471" y="13"/>
                  </a:cubicBezTo>
                  <a:cubicBezTo>
                    <a:pt x="467" y="14"/>
                    <a:pt x="462" y="12"/>
                    <a:pt x="457" y="12"/>
                  </a:cubicBezTo>
                  <a:cubicBezTo>
                    <a:pt x="454" y="12"/>
                    <a:pt x="451" y="13"/>
                    <a:pt x="447" y="12"/>
                  </a:cubicBezTo>
                  <a:cubicBezTo>
                    <a:pt x="443" y="11"/>
                    <a:pt x="440" y="8"/>
                    <a:pt x="436" y="8"/>
                  </a:cubicBezTo>
                  <a:cubicBezTo>
                    <a:pt x="434" y="8"/>
                    <a:pt x="433" y="11"/>
                    <a:pt x="432" y="11"/>
                  </a:cubicBezTo>
                  <a:cubicBezTo>
                    <a:pt x="427" y="13"/>
                    <a:pt x="422" y="17"/>
                    <a:pt x="417" y="16"/>
                  </a:cubicBezTo>
                  <a:cubicBezTo>
                    <a:pt x="408" y="16"/>
                    <a:pt x="400" y="11"/>
                    <a:pt x="391" y="9"/>
                  </a:cubicBezTo>
                  <a:cubicBezTo>
                    <a:pt x="379" y="7"/>
                    <a:pt x="344" y="11"/>
                    <a:pt x="334" y="17"/>
                  </a:cubicBezTo>
                  <a:cubicBezTo>
                    <a:pt x="332" y="19"/>
                    <a:pt x="331" y="23"/>
                    <a:pt x="328" y="24"/>
                  </a:cubicBezTo>
                  <a:cubicBezTo>
                    <a:pt x="324" y="26"/>
                    <a:pt x="319" y="22"/>
                    <a:pt x="314" y="24"/>
                  </a:cubicBezTo>
                  <a:cubicBezTo>
                    <a:pt x="308" y="26"/>
                    <a:pt x="303" y="32"/>
                    <a:pt x="297" y="35"/>
                  </a:cubicBezTo>
                  <a:cubicBezTo>
                    <a:pt x="289" y="38"/>
                    <a:pt x="284" y="27"/>
                    <a:pt x="279" y="25"/>
                  </a:cubicBezTo>
                  <a:cubicBezTo>
                    <a:pt x="276" y="25"/>
                    <a:pt x="275" y="29"/>
                    <a:pt x="272" y="29"/>
                  </a:cubicBezTo>
                  <a:cubicBezTo>
                    <a:pt x="271" y="29"/>
                    <a:pt x="255" y="28"/>
                    <a:pt x="251" y="25"/>
                  </a:cubicBezTo>
                  <a:cubicBezTo>
                    <a:pt x="248" y="22"/>
                    <a:pt x="245" y="19"/>
                    <a:pt x="243" y="16"/>
                  </a:cubicBezTo>
                  <a:cubicBezTo>
                    <a:pt x="242" y="13"/>
                    <a:pt x="243" y="0"/>
                    <a:pt x="233" y="10"/>
                  </a:cubicBezTo>
                  <a:cubicBezTo>
                    <a:pt x="227" y="16"/>
                    <a:pt x="221" y="40"/>
                    <a:pt x="211" y="43"/>
                  </a:cubicBezTo>
                  <a:cubicBezTo>
                    <a:pt x="202" y="46"/>
                    <a:pt x="192" y="45"/>
                    <a:pt x="184" y="51"/>
                  </a:cubicBezTo>
                  <a:cubicBezTo>
                    <a:pt x="182" y="52"/>
                    <a:pt x="180" y="55"/>
                    <a:pt x="177" y="57"/>
                  </a:cubicBezTo>
                  <a:cubicBezTo>
                    <a:pt x="175" y="59"/>
                    <a:pt x="172" y="59"/>
                    <a:pt x="170" y="62"/>
                  </a:cubicBezTo>
                  <a:cubicBezTo>
                    <a:pt x="169" y="64"/>
                    <a:pt x="170" y="67"/>
                    <a:pt x="169" y="69"/>
                  </a:cubicBezTo>
                  <a:cubicBezTo>
                    <a:pt x="167" y="72"/>
                    <a:pt x="162" y="74"/>
                    <a:pt x="161" y="78"/>
                  </a:cubicBezTo>
                  <a:cubicBezTo>
                    <a:pt x="151" y="106"/>
                    <a:pt x="166" y="99"/>
                    <a:pt x="148" y="117"/>
                  </a:cubicBezTo>
                  <a:cubicBezTo>
                    <a:pt x="141" y="124"/>
                    <a:pt x="121" y="134"/>
                    <a:pt x="112" y="136"/>
                  </a:cubicBezTo>
                  <a:cubicBezTo>
                    <a:pt x="101" y="138"/>
                    <a:pt x="100" y="129"/>
                    <a:pt x="94" y="138"/>
                  </a:cubicBezTo>
                  <a:cubicBezTo>
                    <a:pt x="91" y="142"/>
                    <a:pt x="90" y="148"/>
                    <a:pt x="87" y="151"/>
                  </a:cubicBezTo>
                  <a:cubicBezTo>
                    <a:pt x="82" y="155"/>
                    <a:pt x="72" y="153"/>
                    <a:pt x="69" y="159"/>
                  </a:cubicBezTo>
                  <a:cubicBezTo>
                    <a:pt x="66" y="163"/>
                    <a:pt x="63" y="168"/>
                    <a:pt x="61" y="173"/>
                  </a:cubicBezTo>
                  <a:cubicBezTo>
                    <a:pt x="60" y="176"/>
                    <a:pt x="61" y="181"/>
                    <a:pt x="59" y="184"/>
                  </a:cubicBezTo>
                  <a:cubicBezTo>
                    <a:pt x="55" y="188"/>
                    <a:pt x="50" y="189"/>
                    <a:pt x="46" y="192"/>
                  </a:cubicBezTo>
                  <a:cubicBezTo>
                    <a:pt x="44" y="193"/>
                    <a:pt x="35" y="193"/>
                    <a:pt x="39" y="196"/>
                  </a:cubicBezTo>
                  <a:cubicBezTo>
                    <a:pt x="40" y="197"/>
                    <a:pt x="44" y="192"/>
                    <a:pt x="43" y="194"/>
                  </a:cubicBezTo>
                  <a:cubicBezTo>
                    <a:pt x="41" y="199"/>
                    <a:pt x="37" y="203"/>
                    <a:pt x="34" y="208"/>
                  </a:cubicBezTo>
                  <a:cubicBezTo>
                    <a:pt x="34" y="209"/>
                    <a:pt x="32" y="209"/>
                    <a:pt x="32" y="210"/>
                  </a:cubicBezTo>
                  <a:cubicBezTo>
                    <a:pt x="31" y="212"/>
                    <a:pt x="30" y="215"/>
                    <a:pt x="29" y="217"/>
                  </a:cubicBezTo>
                  <a:cubicBezTo>
                    <a:pt x="27" y="219"/>
                    <a:pt x="23" y="219"/>
                    <a:pt x="21" y="221"/>
                  </a:cubicBezTo>
                  <a:cubicBezTo>
                    <a:pt x="20" y="222"/>
                    <a:pt x="20" y="223"/>
                    <a:pt x="20" y="224"/>
                  </a:cubicBezTo>
                  <a:cubicBezTo>
                    <a:pt x="19" y="230"/>
                    <a:pt x="16" y="235"/>
                    <a:pt x="17" y="241"/>
                  </a:cubicBezTo>
                  <a:cubicBezTo>
                    <a:pt x="17" y="243"/>
                    <a:pt x="21" y="243"/>
                    <a:pt x="22" y="244"/>
                  </a:cubicBezTo>
                  <a:cubicBezTo>
                    <a:pt x="25" y="248"/>
                    <a:pt x="28" y="251"/>
                    <a:pt x="28" y="255"/>
                  </a:cubicBezTo>
                  <a:cubicBezTo>
                    <a:pt x="28" y="260"/>
                    <a:pt x="22" y="263"/>
                    <a:pt x="22" y="267"/>
                  </a:cubicBezTo>
                  <a:cubicBezTo>
                    <a:pt x="22" y="278"/>
                    <a:pt x="31" y="289"/>
                    <a:pt x="27" y="298"/>
                  </a:cubicBezTo>
                  <a:cubicBezTo>
                    <a:pt x="25" y="304"/>
                    <a:pt x="21" y="309"/>
                    <a:pt x="19" y="314"/>
                  </a:cubicBezTo>
                  <a:cubicBezTo>
                    <a:pt x="15" y="324"/>
                    <a:pt x="21" y="325"/>
                    <a:pt x="11" y="334"/>
                  </a:cubicBezTo>
                  <a:cubicBezTo>
                    <a:pt x="8" y="336"/>
                    <a:pt x="3" y="334"/>
                    <a:pt x="1" y="337"/>
                  </a:cubicBezTo>
                  <a:cubicBezTo>
                    <a:pt x="0" y="339"/>
                    <a:pt x="5" y="340"/>
                    <a:pt x="6" y="341"/>
                  </a:cubicBezTo>
                  <a:cubicBezTo>
                    <a:pt x="10" y="345"/>
                    <a:pt x="15" y="349"/>
                    <a:pt x="18" y="354"/>
                  </a:cubicBezTo>
                  <a:cubicBezTo>
                    <a:pt x="19" y="355"/>
                    <a:pt x="17" y="356"/>
                    <a:pt x="16" y="357"/>
                  </a:cubicBezTo>
                  <a:cubicBezTo>
                    <a:pt x="16" y="358"/>
                    <a:pt x="15" y="360"/>
                    <a:pt x="15" y="362"/>
                  </a:cubicBezTo>
                  <a:cubicBezTo>
                    <a:pt x="15" y="364"/>
                    <a:pt x="16" y="365"/>
                    <a:pt x="17" y="367"/>
                  </a:cubicBezTo>
                  <a:cubicBezTo>
                    <a:pt x="18" y="368"/>
                    <a:pt x="21" y="368"/>
                    <a:pt x="21" y="369"/>
                  </a:cubicBezTo>
                  <a:cubicBezTo>
                    <a:pt x="20" y="378"/>
                    <a:pt x="16" y="363"/>
                    <a:pt x="12" y="363"/>
                  </a:cubicBezTo>
                  <a:cubicBezTo>
                    <a:pt x="10" y="363"/>
                    <a:pt x="11" y="367"/>
                    <a:pt x="12" y="369"/>
                  </a:cubicBezTo>
                  <a:cubicBezTo>
                    <a:pt x="17" y="375"/>
                    <a:pt x="24" y="379"/>
                    <a:pt x="29" y="384"/>
                  </a:cubicBezTo>
                  <a:cubicBezTo>
                    <a:pt x="31" y="386"/>
                    <a:pt x="25" y="381"/>
                    <a:pt x="23" y="380"/>
                  </a:cubicBezTo>
                  <a:cubicBezTo>
                    <a:pt x="22" y="380"/>
                    <a:pt x="8" y="372"/>
                    <a:pt x="12" y="380"/>
                  </a:cubicBezTo>
                  <a:cubicBezTo>
                    <a:pt x="14" y="385"/>
                    <a:pt x="17" y="388"/>
                    <a:pt x="21" y="391"/>
                  </a:cubicBezTo>
                  <a:cubicBezTo>
                    <a:pt x="23" y="392"/>
                    <a:pt x="27" y="390"/>
                    <a:pt x="28" y="392"/>
                  </a:cubicBezTo>
                  <a:cubicBezTo>
                    <a:pt x="29" y="393"/>
                    <a:pt x="22" y="393"/>
                    <a:pt x="24" y="394"/>
                  </a:cubicBezTo>
                  <a:cubicBezTo>
                    <a:pt x="28" y="396"/>
                    <a:pt x="35" y="393"/>
                    <a:pt x="39" y="397"/>
                  </a:cubicBezTo>
                  <a:cubicBezTo>
                    <a:pt x="41" y="399"/>
                    <a:pt x="31" y="399"/>
                    <a:pt x="31" y="403"/>
                  </a:cubicBezTo>
                  <a:cubicBezTo>
                    <a:pt x="31" y="407"/>
                    <a:pt x="36" y="409"/>
                    <a:pt x="39" y="412"/>
                  </a:cubicBezTo>
                  <a:cubicBezTo>
                    <a:pt x="41" y="415"/>
                    <a:pt x="42" y="419"/>
                    <a:pt x="44" y="421"/>
                  </a:cubicBezTo>
                  <a:cubicBezTo>
                    <a:pt x="47" y="424"/>
                    <a:pt x="52" y="426"/>
                    <a:pt x="55" y="429"/>
                  </a:cubicBezTo>
                  <a:cubicBezTo>
                    <a:pt x="59" y="435"/>
                    <a:pt x="63" y="440"/>
                    <a:pt x="66" y="446"/>
                  </a:cubicBezTo>
                  <a:cubicBezTo>
                    <a:pt x="67" y="448"/>
                    <a:pt x="66" y="449"/>
                    <a:pt x="66" y="451"/>
                  </a:cubicBezTo>
                  <a:cubicBezTo>
                    <a:pt x="68" y="456"/>
                    <a:pt x="72" y="461"/>
                    <a:pt x="74" y="467"/>
                  </a:cubicBezTo>
                  <a:cubicBezTo>
                    <a:pt x="74" y="467"/>
                    <a:pt x="72" y="468"/>
                    <a:pt x="72" y="469"/>
                  </a:cubicBezTo>
                  <a:cubicBezTo>
                    <a:pt x="76" y="472"/>
                    <a:pt x="86" y="474"/>
                    <a:pt x="85" y="478"/>
                  </a:cubicBezTo>
                  <a:cubicBezTo>
                    <a:pt x="85" y="479"/>
                    <a:pt x="79" y="478"/>
                    <a:pt x="80" y="479"/>
                  </a:cubicBezTo>
                  <a:cubicBezTo>
                    <a:pt x="83" y="482"/>
                    <a:pt x="88" y="483"/>
                    <a:pt x="91" y="486"/>
                  </a:cubicBezTo>
                  <a:cubicBezTo>
                    <a:pt x="109" y="499"/>
                    <a:pt x="90" y="485"/>
                    <a:pt x="100" y="495"/>
                  </a:cubicBezTo>
                  <a:cubicBezTo>
                    <a:pt x="130" y="527"/>
                    <a:pt x="95" y="489"/>
                    <a:pt x="117" y="508"/>
                  </a:cubicBezTo>
                  <a:cubicBezTo>
                    <a:pt x="128" y="517"/>
                    <a:pt x="145" y="541"/>
                    <a:pt x="159" y="543"/>
                  </a:cubicBezTo>
                  <a:cubicBezTo>
                    <a:pt x="189" y="546"/>
                    <a:pt x="221" y="546"/>
                    <a:pt x="249" y="556"/>
                  </a:cubicBezTo>
                  <a:cubicBezTo>
                    <a:pt x="251" y="556"/>
                    <a:pt x="243" y="556"/>
                    <a:pt x="245" y="556"/>
                  </a:cubicBezTo>
                  <a:cubicBezTo>
                    <a:pt x="256" y="559"/>
                    <a:pt x="267" y="562"/>
                    <a:pt x="278" y="562"/>
                  </a:cubicBezTo>
                  <a:cubicBezTo>
                    <a:pt x="284" y="563"/>
                    <a:pt x="289" y="560"/>
                    <a:pt x="295" y="560"/>
                  </a:cubicBezTo>
                  <a:cubicBezTo>
                    <a:pt x="322" y="559"/>
                    <a:pt x="350" y="558"/>
                    <a:pt x="378" y="558"/>
                  </a:cubicBezTo>
                  <a:cubicBezTo>
                    <a:pt x="388" y="558"/>
                    <a:pt x="387" y="564"/>
                    <a:pt x="397" y="569"/>
                  </a:cubicBezTo>
                  <a:cubicBezTo>
                    <a:pt x="398" y="570"/>
                    <a:pt x="400" y="566"/>
                    <a:pt x="401" y="567"/>
                  </a:cubicBezTo>
                  <a:cubicBezTo>
                    <a:pt x="407" y="577"/>
                    <a:pt x="400" y="589"/>
                    <a:pt x="417" y="590"/>
                  </a:cubicBezTo>
                  <a:cubicBezTo>
                    <a:pt x="422" y="591"/>
                    <a:pt x="424" y="584"/>
                    <a:pt x="429" y="584"/>
                  </a:cubicBezTo>
                  <a:cubicBezTo>
                    <a:pt x="435" y="583"/>
                    <a:pt x="441" y="588"/>
                    <a:pt x="447" y="589"/>
                  </a:cubicBezTo>
                  <a:cubicBezTo>
                    <a:pt x="451" y="590"/>
                    <a:pt x="456" y="591"/>
                    <a:pt x="459" y="589"/>
                  </a:cubicBezTo>
                  <a:cubicBezTo>
                    <a:pt x="461" y="588"/>
                    <a:pt x="455" y="584"/>
                    <a:pt x="457" y="583"/>
                  </a:cubicBezTo>
                  <a:cubicBezTo>
                    <a:pt x="464" y="579"/>
                    <a:pt x="467" y="593"/>
                    <a:pt x="475" y="596"/>
                  </a:cubicBezTo>
                  <a:cubicBezTo>
                    <a:pt x="479" y="598"/>
                    <a:pt x="484" y="593"/>
                    <a:pt x="487" y="595"/>
                  </a:cubicBezTo>
                  <a:cubicBezTo>
                    <a:pt x="497" y="603"/>
                    <a:pt x="489" y="610"/>
                    <a:pt x="488" y="618"/>
                  </a:cubicBezTo>
                  <a:cubicBezTo>
                    <a:pt x="488" y="623"/>
                    <a:pt x="490" y="629"/>
                    <a:pt x="488" y="634"/>
                  </a:cubicBezTo>
                  <a:cubicBezTo>
                    <a:pt x="461" y="709"/>
                    <a:pt x="499" y="572"/>
                    <a:pt x="468" y="652"/>
                  </a:cubicBezTo>
                  <a:cubicBezTo>
                    <a:pt x="467" y="655"/>
                    <a:pt x="471" y="657"/>
                    <a:pt x="473" y="659"/>
                  </a:cubicBezTo>
                  <a:cubicBezTo>
                    <a:pt x="475" y="661"/>
                    <a:pt x="476" y="664"/>
                    <a:pt x="478" y="666"/>
                  </a:cubicBezTo>
                  <a:cubicBezTo>
                    <a:pt x="480" y="667"/>
                    <a:pt x="482" y="667"/>
                    <a:pt x="483" y="668"/>
                  </a:cubicBezTo>
                  <a:cubicBezTo>
                    <a:pt x="485" y="669"/>
                    <a:pt x="477" y="665"/>
                    <a:pt x="478" y="666"/>
                  </a:cubicBezTo>
                  <a:cubicBezTo>
                    <a:pt x="484" y="669"/>
                    <a:pt x="490" y="670"/>
                    <a:pt x="495" y="673"/>
                  </a:cubicBezTo>
                  <a:cubicBezTo>
                    <a:pt x="497" y="675"/>
                    <a:pt x="485" y="671"/>
                    <a:pt x="487" y="673"/>
                  </a:cubicBezTo>
                  <a:cubicBezTo>
                    <a:pt x="494" y="679"/>
                    <a:pt x="516" y="688"/>
                    <a:pt x="525" y="694"/>
                  </a:cubicBezTo>
                  <a:cubicBezTo>
                    <a:pt x="535" y="700"/>
                    <a:pt x="525" y="698"/>
                    <a:pt x="534" y="709"/>
                  </a:cubicBezTo>
                  <a:cubicBezTo>
                    <a:pt x="537" y="712"/>
                    <a:pt x="553" y="726"/>
                    <a:pt x="554" y="731"/>
                  </a:cubicBezTo>
                  <a:cubicBezTo>
                    <a:pt x="554" y="734"/>
                    <a:pt x="546" y="731"/>
                    <a:pt x="546" y="734"/>
                  </a:cubicBezTo>
                  <a:cubicBezTo>
                    <a:pt x="547" y="739"/>
                    <a:pt x="567" y="747"/>
                    <a:pt x="560" y="754"/>
                  </a:cubicBezTo>
                  <a:cubicBezTo>
                    <a:pt x="556" y="758"/>
                    <a:pt x="550" y="760"/>
                    <a:pt x="544" y="763"/>
                  </a:cubicBezTo>
                  <a:cubicBezTo>
                    <a:pt x="542" y="764"/>
                    <a:pt x="539" y="764"/>
                    <a:pt x="537" y="766"/>
                  </a:cubicBezTo>
                  <a:cubicBezTo>
                    <a:pt x="534" y="769"/>
                    <a:pt x="533" y="773"/>
                    <a:pt x="530" y="776"/>
                  </a:cubicBezTo>
                  <a:cubicBezTo>
                    <a:pt x="529" y="778"/>
                    <a:pt x="525" y="778"/>
                    <a:pt x="523" y="780"/>
                  </a:cubicBezTo>
                  <a:cubicBezTo>
                    <a:pt x="522" y="782"/>
                    <a:pt x="523" y="785"/>
                    <a:pt x="524" y="788"/>
                  </a:cubicBezTo>
                  <a:cubicBezTo>
                    <a:pt x="524" y="789"/>
                    <a:pt x="523" y="791"/>
                    <a:pt x="524" y="792"/>
                  </a:cubicBezTo>
                  <a:cubicBezTo>
                    <a:pt x="528" y="794"/>
                    <a:pt x="532" y="795"/>
                    <a:pt x="536" y="796"/>
                  </a:cubicBezTo>
                  <a:cubicBezTo>
                    <a:pt x="546" y="800"/>
                    <a:pt x="555" y="804"/>
                    <a:pt x="564" y="807"/>
                  </a:cubicBezTo>
                  <a:cubicBezTo>
                    <a:pt x="565" y="808"/>
                    <a:pt x="566" y="808"/>
                    <a:pt x="566" y="808"/>
                  </a:cubicBezTo>
                  <a:cubicBezTo>
                    <a:pt x="566" y="809"/>
                    <a:pt x="564" y="810"/>
                    <a:pt x="564" y="810"/>
                  </a:cubicBezTo>
                  <a:cubicBezTo>
                    <a:pt x="579" y="814"/>
                    <a:pt x="595" y="816"/>
                    <a:pt x="610" y="820"/>
                  </a:cubicBezTo>
                  <a:cubicBezTo>
                    <a:pt x="606" y="819"/>
                    <a:pt x="606" y="819"/>
                    <a:pt x="606" y="819"/>
                  </a:cubicBezTo>
                  <a:cubicBezTo>
                    <a:pt x="622" y="818"/>
                    <a:pt x="638" y="816"/>
                    <a:pt x="654" y="814"/>
                  </a:cubicBezTo>
                  <a:cubicBezTo>
                    <a:pt x="695" y="806"/>
                    <a:pt x="737" y="796"/>
                    <a:pt x="777" y="783"/>
                  </a:cubicBezTo>
                  <a:cubicBezTo>
                    <a:pt x="779" y="783"/>
                    <a:pt x="779" y="783"/>
                    <a:pt x="779" y="783"/>
                  </a:cubicBezTo>
                  <a:cubicBezTo>
                    <a:pt x="802" y="776"/>
                    <a:pt x="824" y="765"/>
                    <a:pt x="847" y="755"/>
                  </a:cubicBezTo>
                  <a:cubicBezTo>
                    <a:pt x="851" y="754"/>
                    <a:pt x="864" y="749"/>
                    <a:pt x="867" y="746"/>
                  </a:cubicBezTo>
                  <a:cubicBezTo>
                    <a:pt x="870" y="742"/>
                    <a:pt x="870" y="736"/>
                    <a:pt x="874" y="732"/>
                  </a:cubicBezTo>
                  <a:cubicBezTo>
                    <a:pt x="876" y="730"/>
                    <a:pt x="880" y="730"/>
                    <a:pt x="883" y="729"/>
                  </a:cubicBezTo>
                  <a:cubicBezTo>
                    <a:pt x="896" y="722"/>
                    <a:pt x="901" y="718"/>
                    <a:pt x="912" y="711"/>
                  </a:cubicBezTo>
                  <a:cubicBezTo>
                    <a:pt x="933" y="697"/>
                    <a:pt x="964" y="687"/>
                    <a:pt x="978" y="666"/>
                  </a:cubicBezTo>
                  <a:cubicBezTo>
                    <a:pt x="981" y="661"/>
                    <a:pt x="984" y="657"/>
                    <a:pt x="986" y="653"/>
                  </a:cubicBezTo>
                  <a:cubicBezTo>
                    <a:pt x="987" y="650"/>
                    <a:pt x="986" y="647"/>
                    <a:pt x="988" y="644"/>
                  </a:cubicBezTo>
                  <a:cubicBezTo>
                    <a:pt x="989" y="641"/>
                    <a:pt x="993" y="640"/>
                    <a:pt x="994" y="637"/>
                  </a:cubicBezTo>
                  <a:cubicBezTo>
                    <a:pt x="995" y="636"/>
                    <a:pt x="993" y="637"/>
                    <a:pt x="992" y="637"/>
                  </a:cubicBezTo>
                  <a:cubicBezTo>
                    <a:pt x="989" y="632"/>
                    <a:pt x="985" y="627"/>
                    <a:pt x="985" y="622"/>
                  </a:cubicBezTo>
                  <a:cubicBezTo>
                    <a:pt x="985" y="618"/>
                    <a:pt x="992" y="616"/>
                    <a:pt x="992" y="613"/>
                  </a:cubicBezTo>
                  <a:cubicBezTo>
                    <a:pt x="992" y="610"/>
                    <a:pt x="984" y="612"/>
                    <a:pt x="984" y="609"/>
                  </a:cubicBezTo>
                  <a:cubicBezTo>
                    <a:pt x="985" y="600"/>
                    <a:pt x="998" y="589"/>
                    <a:pt x="1003" y="583"/>
                  </a:cubicBezTo>
                  <a:cubicBezTo>
                    <a:pt x="1005" y="580"/>
                    <a:pt x="1006" y="577"/>
                    <a:pt x="1008" y="574"/>
                  </a:cubicBezTo>
                  <a:cubicBezTo>
                    <a:pt x="1009" y="573"/>
                    <a:pt x="1011" y="573"/>
                    <a:pt x="1011" y="572"/>
                  </a:cubicBezTo>
                  <a:cubicBezTo>
                    <a:pt x="1012" y="570"/>
                    <a:pt x="1012" y="567"/>
                    <a:pt x="1014" y="565"/>
                  </a:cubicBezTo>
                  <a:cubicBezTo>
                    <a:pt x="1017" y="561"/>
                    <a:pt x="1022" y="559"/>
                    <a:pt x="1026" y="556"/>
                  </a:cubicBezTo>
                  <a:cubicBezTo>
                    <a:pt x="1026" y="555"/>
                    <a:pt x="1025" y="553"/>
                    <a:pt x="1025" y="553"/>
                  </a:cubicBezTo>
                  <a:cubicBezTo>
                    <a:pt x="1027" y="551"/>
                    <a:pt x="1030" y="551"/>
                    <a:pt x="1032" y="549"/>
                  </a:cubicBezTo>
                  <a:cubicBezTo>
                    <a:pt x="1037" y="545"/>
                    <a:pt x="1039" y="538"/>
                    <a:pt x="1043" y="533"/>
                  </a:cubicBezTo>
                  <a:cubicBezTo>
                    <a:pt x="1055" y="518"/>
                    <a:pt x="1069" y="503"/>
                    <a:pt x="1082" y="488"/>
                  </a:cubicBezTo>
                  <a:cubicBezTo>
                    <a:pt x="1090" y="479"/>
                    <a:pt x="1099" y="471"/>
                    <a:pt x="1106" y="462"/>
                  </a:cubicBezTo>
                  <a:cubicBezTo>
                    <a:pt x="1117" y="450"/>
                    <a:pt x="1127" y="435"/>
                    <a:pt x="1135" y="420"/>
                  </a:cubicBezTo>
                  <a:cubicBezTo>
                    <a:pt x="1140" y="411"/>
                    <a:pt x="1146" y="400"/>
                    <a:pt x="1151" y="389"/>
                  </a:cubicBezTo>
                  <a:cubicBezTo>
                    <a:pt x="1155" y="379"/>
                    <a:pt x="1158" y="369"/>
                    <a:pt x="1162" y="359"/>
                  </a:cubicBezTo>
                  <a:cubicBezTo>
                    <a:pt x="1166" y="349"/>
                    <a:pt x="1172" y="339"/>
                    <a:pt x="1175" y="329"/>
                  </a:cubicBezTo>
                  <a:cubicBezTo>
                    <a:pt x="1176" y="325"/>
                    <a:pt x="1174" y="320"/>
                    <a:pt x="1176" y="316"/>
                  </a:cubicBezTo>
                  <a:cubicBezTo>
                    <a:pt x="1177" y="313"/>
                    <a:pt x="1181" y="312"/>
                    <a:pt x="1182" y="310"/>
                  </a:cubicBezTo>
                  <a:cubicBezTo>
                    <a:pt x="1183" y="308"/>
                    <a:pt x="1178" y="315"/>
                    <a:pt x="1177" y="314"/>
                  </a:cubicBezTo>
                  <a:cubicBezTo>
                    <a:pt x="1176" y="309"/>
                    <a:pt x="1177" y="304"/>
                    <a:pt x="1178" y="300"/>
                  </a:cubicBezTo>
                  <a:cubicBezTo>
                    <a:pt x="1179" y="297"/>
                    <a:pt x="1182" y="294"/>
                    <a:pt x="1180" y="291"/>
                  </a:cubicBezTo>
                  <a:cubicBezTo>
                    <a:pt x="1179" y="289"/>
                    <a:pt x="1176" y="291"/>
                    <a:pt x="1174" y="293"/>
                  </a:cubicBezTo>
                  <a:cubicBezTo>
                    <a:pt x="1171" y="297"/>
                    <a:pt x="1169" y="302"/>
                    <a:pt x="1166" y="306"/>
                  </a:cubicBezTo>
                  <a:cubicBezTo>
                    <a:pt x="1163" y="310"/>
                    <a:pt x="1159" y="313"/>
                    <a:pt x="1156" y="316"/>
                  </a:cubicBezTo>
                  <a:cubicBezTo>
                    <a:pt x="1144" y="328"/>
                    <a:pt x="1165" y="307"/>
                    <a:pt x="1147" y="322"/>
                  </a:cubicBezTo>
                  <a:cubicBezTo>
                    <a:pt x="1145" y="324"/>
                    <a:pt x="1144" y="326"/>
                    <a:pt x="1142" y="328"/>
                  </a:cubicBezTo>
                  <a:cubicBezTo>
                    <a:pt x="1139" y="330"/>
                    <a:pt x="1135" y="331"/>
                    <a:pt x="1133" y="333"/>
                  </a:cubicBezTo>
                  <a:cubicBezTo>
                    <a:pt x="1128" y="337"/>
                    <a:pt x="1125" y="344"/>
                    <a:pt x="1120" y="348"/>
                  </a:cubicBezTo>
                  <a:cubicBezTo>
                    <a:pt x="1118" y="350"/>
                    <a:pt x="1114" y="350"/>
                    <a:pt x="1111" y="350"/>
                  </a:cubicBezTo>
                  <a:cubicBezTo>
                    <a:pt x="1100" y="354"/>
                    <a:pt x="1088" y="357"/>
                    <a:pt x="1077" y="361"/>
                  </a:cubicBezTo>
                  <a:cubicBezTo>
                    <a:pt x="1073" y="362"/>
                    <a:pt x="1066" y="369"/>
                    <a:pt x="1066" y="366"/>
                  </a:cubicBezTo>
                  <a:cubicBezTo>
                    <a:pt x="1068" y="360"/>
                    <a:pt x="1077" y="357"/>
                    <a:pt x="1079" y="352"/>
                  </a:cubicBezTo>
                  <a:cubicBezTo>
                    <a:pt x="1081" y="345"/>
                    <a:pt x="1048" y="329"/>
                    <a:pt x="1045" y="328"/>
                  </a:cubicBezTo>
                  <a:cubicBezTo>
                    <a:pt x="1040" y="327"/>
                    <a:pt x="1035" y="331"/>
                    <a:pt x="1030" y="329"/>
                  </a:cubicBezTo>
                  <a:cubicBezTo>
                    <a:pt x="1028" y="329"/>
                    <a:pt x="1028" y="322"/>
                    <a:pt x="1026" y="323"/>
                  </a:cubicBezTo>
                  <a:cubicBezTo>
                    <a:pt x="1023" y="323"/>
                    <a:pt x="1026" y="332"/>
                    <a:pt x="1023" y="331"/>
                  </a:cubicBezTo>
                  <a:cubicBezTo>
                    <a:pt x="1014" y="327"/>
                    <a:pt x="1013" y="299"/>
                    <a:pt x="1003" y="290"/>
                  </a:cubicBezTo>
                  <a:cubicBezTo>
                    <a:pt x="999" y="287"/>
                    <a:pt x="994" y="285"/>
                    <a:pt x="989" y="284"/>
                  </a:cubicBezTo>
                  <a:cubicBezTo>
                    <a:pt x="988" y="283"/>
                    <a:pt x="985" y="285"/>
                    <a:pt x="984" y="283"/>
                  </a:cubicBezTo>
                  <a:cubicBezTo>
                    <a:pt x="981" y="278"/>
                    <a:pt x="981" y="273"/>
                    <a:pt x="980" y="267"/>
                  </a:cubicBezTo>
                  <a:cubicBezTo>
                    <a:pt x="978" y="261"/>
                    <a:pt x="975" y="255"/>
                    <a:pt x="974" y="248"/>
                  </a:cubicBezTo>
                  <a:cubicBezTo>
                    <a:pt x="974" y="247"/>
                    <a:pt x="978" y="247"/>
                    <a:pt x="977" y="246"/>
                  </a:cubicBezTo>
                  <a:cubicBezTo>
                    <a:pt x="976" y="243"/>
                    <a:pt x="972" y="242"/>
                    <a:pt x="971" y="239"/>
                  </a:cubicBezTo>
                  <a:cubicBezTo>
                    <a:pt x="969" y="236"/>
                    <a:pt x="971" y="233"/>
                    <a:pt x="970" y="231"/>
                  </a:cubicBezTo>
                  <a:cubicBezTo>
                    <a:pt x="967" y="228"/>
                    <a:pt x="962" y="227"/>
                    <a:pt x="958" y="224"/>
                  </a:cubicBezTo>
                  <a:cubicBezTo>
                    <a:pt x="955" y="222"/>
                    <a:pt x="949" y="223"/>
                    <a:pt x="947" y="219"/>
                  </a:cubicBezTo>
                  <a:cubicBezTo>
                    <a:pt x="945" y="214"/>
                    <a:pt x="951" y="208"/>
                    <a:pt x="949" y="204"/>
                  </a:cubicBezTo>
                  <a:cubicBezTo>
                    <a:pt x="947" y="199"/>
                    <a:pt x="940" y="200"/>
                    <a:pt x="936" y="196"/>
                  </a:cubicBezTo>
                  <a:cubicBezTo>
                    <a:pt x="924" y="185"/>
                    <a:pt x="931" y="186"/>
                    <a:pt x="924" y="177"/>
                  </a:cubicBezTo>
                  <a:cubicBezTo>
                    <a:pt x="918" y="170"/>
                    <a:pt x="918" y="176"/>
                    <a:pt x="912" y="163"/>
                  </a:cubicBezTo>
                  <a:cubicBezTo>
                    <a:pt x="911" y="162"/>
                    <a:pt x="913" y="160"/>
                    <a:pt x="912" y="158"/>
                  </a:cubicBezTo>
                  <a:cubicBezTo>
                    <a:pt x="909" y="153"/>
                    <a:pt x="904" y="148"/>
                    <a:pt x="901" y="143"/>
                  </a:cubicBezTo>
                  <a:cubicBezTo>
                    <a:pt x="901" y="143"/>
                    <a:pt x="903" y="143"/>
                    <a:pt x="903" y="142"/>
                  </a:cubicBezTo>
                  <a:cubicBezTo>
                    <a:pt x="892" y="131"/>
                    <a:pt x="883" y="133"/>
                    <a:pt x="878" y="115"/>
                  </a:cubicBezTo>
                </a:path>
              </a:pathLst>
            </a:custGeom>
            <a:solidFill>
              <a:schemeClr val="accent3">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5" name="Freeform 150">
              <a:extLst>
                <a:ext uri="{FF2B5EF4-FFF2-40B4-BE49-F238E27FC236}">
                  <a16:creationId xmlns:a16="http://schemas.microsoft.com/office/drawing/2014/main" id="{A9509212-A372-68D4-7556-9B422F88AA91}"/>
                </a:ext>
              </a:extLst>
            </p:cNvPr>
            <p:cNvSpPr>
              <a:spLocks/>
            </p:cNvSpPr>
            <p:nvPr/>
          </p:nvSpPr>
          <p:spPr bwMode="auto">
            <a:xfrm>
              <a:off x="875" y="582"/>
              <a:ext cx="1120" cy="1189"/>
            </a:xfrm>
            <a:custGeom>
              <a:avLst/>
              <a:gdLst>
                <a:gd name="T0" fmla="*/ 766 w 1194"/>
                <a:gd name="T1" fmla="*/ 1085 h 1268"/>
                <a:gd name="T2" fmla="*/ 861 w 1194"/>
                <a:gd name="T3" fmla="*/ 1197 h 1268"/>
                <a:gd name="T4" fmla="*/ 958 w 1194"/>
                <a:gd name="T5" fmla="*/ 1205 h 1268"/>
                <a:gd name="T6" fmla="*/ 1042 w 1194"/>
                <a:gd name="T7" fmla="*/ 1063 h 1268"/>
                <a:gd name="T8" fmla="*/ 957 w 1194"/>
                <a:gd name="T9" fmla="*/ 1003 h 1268"/>
                <a:gd name="T10" fmla="*/ 911 w 1194"/>
                <a:gd name="T11" fmla="*/ 940 h 1268"/>
                <a:gd name="T12" fmla="*/ 1054 w 1194"/>
                <a:gd name="T13" fmla="*/ 925 h 1268"/>
                <a:gd name="T14" fmla="*/ 1131 w 1194"/>
                <a:gd name="T15" fmla="*/ 874 h 1268"/>
                <a:gd name="T16" fmla="*/ 1162 w 1194"/>
                <a:gd name="T17" fmla="*/ 943 h 1268"/>
                <a:gd name="T18" fmla="*/ 1124 w 1194"/>
                <a:gd name="T19" fmla="*/ 526 h 1268"/>
                <a:gd name="T20" fmla="*/ 560 w 1194"/>
                <a:gd name="T21" fmla="*/ 47 h 1268"/>
                <a:gd name="T22" fmla="*/ 597 w 1194"/>
                <a:gd name="T23" fmla="*/ 99 h 1268"/>
                <a:gd name="T24" fmla="*/ 571 w 1194"/>
                <a:gd name="T25" fmla="*/ 125 h 1268"/>
                <a:gd name="T26" fmla="*/ 637 w 1194"/>
                <a:gd name="T27" fmla="*/ 175 h 1268"/>
                <a:gd name="T28" fmla="*/ 614 w 1194"/>
                <a:gd name="T29" fmla="*/ 192 h 1268"/>
                <a:gd name="T30" fmla="*/ 668 w 1194"/>
                <a:gd name="T31" fmla="*/ 217 h 1268"/>
                <a:gd name="T32" fmla="*/ 638 w 1194"/>
                <a:gd name="T33" fmla="*/ 215 h 1268"/>
                <a:gd name="T34" fmla="*/ 631 w 1194"/>
                <a:gd name="T35" fmla="*/ 245 h 1268"/>
                <a:gd name="T36" fmla="*/ 587 w 1194"/>
                <a:gd name="T37" fmla="*/ 278 h 1268"/>
                <a:gd name="T38" fmla="*/ 552 w 1194"/>
                <a:gd name="T39" fmla="*/ 339 h 1268"/>
                <a:gd name="T40" fmla="*/ 524 w 1194"/>
                <a:gd name="T41" fmla="*/ 379 h 1268"/>
                <a:gd name="T42" fmla="*/ 523 w 1194"/>
                <a:gd name="T43" fmla="*/ 316 h 1268"/>
                <a:gd name="T44" fmla="*/ 403 w 1194"/>
                <a:gd name="T45" fmla="*/ 308 h 1268"/>
                <a:gd name="T46" fmla="*/ 344 w 1194"/>
                <a:gd name="T47" fmla="*/ 361 h 1268"/>
                <a:gd name="T48" fmla="*/ 325 w 1194"/>
                <a:gd name="T49" fmla="*/ 411 h 1268"/>
                <a:gd name="T50" fmla="*/ 281 w 1194"/>
                <a:gd name="T51" fmla="*/ 443 h 1268"/>
                <a:gd name="T52" fmla="*/ 282 w 1194"/>
                <a:gd name="T53" fmla="*/ 468 h 1268"/>
                <a:gd name="T54" fmla="*/ 330 w 1194"/>
                <a:gd name="T55" fmla="*/ 508 h 1268"/>
                <a:gd name="T56" fmla="*/ 381 w 1194"/>
                <a:gd name="T57" fmla="*/ 526 h 1268"/>
                <a:gd name="T58" fmla="*/ 388 w 1194"/>
                <a:gd name="T59" fmla="*/ 479 h 1268"/>
                <a:gd name="T60" fmla="*/ 409 w 1194"/>
                <a:gd name="T61" fmla="*/ 384 h 1268"/>
                <a:gd name="T62" fmla="*/ 413 w 1194"/>
                <a:gd name="T63" fmla="*/ 424 h 1268"/>
                <a:gd name="T64" fmla="*/ 485 w 1194"/>
                <a:gd name="T65" fmla="*/ 454 h 1268"/>
                <a:gd name="T66" fmla="*/ 463 w 1194"/>
                <a:gd name="T67" fmla="*/ 508 h 1268"/>
                <a:gd name="T68" fmla="*/ 407 w 1194"/>
                <a:gd name="T69" fmla="*/ 571 h 1268"/>
                <a:gd name="T70" fmla="*/ 307 w 1194"/>
                <a:gd name="T71" fmla="*/ 581 h 1268"/>
                <a:gd name="T72" fmla="*/ 303 w 1194"/>
                <a:gd name="T73" fmla="*/ 530 h 1268"/>
                <a:gd name="T74" fmla="*/ 284 w 1194"/>
                <a:gd name="T75" fmla="*/ 595 h 1268"/>
                <a:gd name="T76" fmla="*/ 212 w 1194"/>
                <a:gd name="T77" fmla="*/ 643 h 1268"/>
                <a:gd name="T78" fmla="*/ 147 w 1194"/>
                <a:gd name="T79" fmla="*/ 684 h 1268"/>
                <a:gd name="T80" fmla="*/ 141 w 1194"/>
                <a:gd name="T81" fmla="*/ 728 h 1268"/>
                <a:gd name="T82" fmla="*/ 57 w 1194"/>
                <a:gd name="T83" fmla="*/ 776 h 1268"/>
                <a:gd name="T84" fmla="*/ 34 w 1194"/>
                <a:gd name="T85" fmla="*/ 901 h 1268"/>
                <a:gd name="T86" fmla="*/ 144 w 1194"/>
                <a:gd name="T87" fmla="*/ 892 h 1268"/>
                <a:gd name="T88" fmla="*/ 236 w 1194"/>
                <a:gd name="T89" fmla="*/ 805 h 1268"/>
                <a:gd name="T90" fmla="*/ 334 w 1194"/>
                <a:gd name="T91" fmla="*/ 832 h 1268"/>
                <a:gd name="T92" fmla="*/ 397 w 1194"/>
                <a:gd name="T93" fmla="*/ 914 h 1268"/>
                <a:gd name="T94" fmla="*/ 369 w 1194"/>
                <a:gd name="T95" fmla="*/ 821 h 1268"/>
                <a:gd name="T96" fmla="*/ 423 w 1194"/>
                <a:gd name="T97" fmla="*/ 812 h 1268"/>
                <a:gd name="T98" fmla="*/ 477 w 1194"/>
                <a:gd name="T99" fmla="*/ 891 h 1268"/>
                <a:gd name="T100" fmla="*/ 504 w 1194"/>
                <a:gd name="T101" fmla="*/ 925 h 1268"/>
                <a:gd name="T102" fmla="*/ 513 w 1194"/>
                <a:gd name="T103" fmla="*/ 887 h 1268"/>
                <a:gd name="T104" fmla="*/ 524 w 1194"/>
                <a:gd name="T105" fmla="*/ 845 h 1268"/>
                <a:gd name="T106" fmla="*/ 595 w 1194"/>
                <a:gd name="T107" fmla="*/ 826 h 1268"/>
                <a:gd name="T108" fmla="*/ 594 w 1194"/>
                <a:gd name="T109" fmla="*/ 710 h 1268"/>
                <a:gd name="T110" fmla="*/ 622 w 1194"/>
                <a:gd name="T111" fmla="*/ 728 h 1268"/>
                <a:gd name="T112" fmla="*/ 668 w 1194"/>
                <a:gd name="T113" fmla="*/ 689 h 1268"/>
                <a:gd name="T114" fmla="*/ 700 w 1194"/>
                <a:gd name="T115" fmla="*/ 727 h 1268"/>
                <a:gd name="T116" fmla="*/ 672 w 1194"/>
                <a:gd name="T117" fmla="*/ 784 h 1268"/>
                <a:gd name="T118" fmla="*/ 575 w 1194"/>
                <a:gd name="T119" fmla="*/ 875 h 1268"/>
                <a:gd name="T120" fmla="*/ 598 w 1194"/>
                <a:gd name="T121" fmla="*/ 918 h 1268"/>
                <a:gd name="T122" fmla="*/ 713 w 1194"/>
                <a:gd name="T123" fmla="*/ 894 h 1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94" h="1268">
                  <a:moveTo>
                    <a:pt x="688" y="1040"/>
                  </a:moveTo>
                  <a:cubicBezTo>
                    <a:pt x="687" y="1038"/>
                    <a:pt x="692" y="1037"/>
                    <a:pt x="694" y="1038"/>
                  </a:cubicBezTo>
                  <a:cubicBezTo>
                    <a:pt x="706" y="1044"/>
                    <a:pt x="705" y="1071"/>
                    <a:pt x="723" y="1066"/>
                  </a:cubicBezTo>
                  <a:cubicBezTo>
                    <a:pt x="728" y="1064"/>
                    <a:pt x="726" y="1054"/>
                    <a:pt x="730" y="1048"/>
                  </a:cubicBezTo>
                  <a:cubicBezTo>
                    <a:pt x="732" y="1046"/>
                    <a:pt x="725" y="1056"/>
                    <a:pt x="728" y="1058"/>
                  </a:cubicBezTo>
                  <a:cubicBezTo>
                    <a:pt x="730" y="1060"/>
                    <a:pt x="734" y="1054"/>
                    <a:pt x="738" y="1055"/>
                  </a:cubicBezTo>
                  <a:cubicBezTo>
                    <a:pt x="743" y="1058"/>
                    <a:pt x="751" y="1070"/>
                    <a:pt x="755" y="1075"/>
                  </a:cubicBezTo>
                  <a:cubicBezTo>
                    <a:pt x="757" y="1078"/>
                    <a:pt x="759" y="1082"/>
                    <a:pt x="762" y="1084"/>
                  </a:cubicBezTo>
                  <a:cubicBezTo>
                    <a:pt x="763" y="1085"/>
                    <a:pt x="765" y="1084"/>
                    <a:pt x="766" y="1085"/>
                  </a:cubicBezTo>
                  <a:cubicBezTo>
                    <a:pt x="767" y="1086"/>
                    <a:pt x="766" y="1089"/>
                    <a:pt x="767" y="1090"/>
                  </a:cubicBezTo>
                  <a:cubicBezTo>
                    <a:pt x="769" y="1093"/>
                    <a:pt x="773" y="1095"/>
                    <a:pt x="776" y="1097"/>
                  </a:cubicBezTo>
                  <a:cubicBezTo>
                    <a:pt x="781" y="1102"/>
                    <a:pt x="785" y="1107"/>
                    <a:pt x="790" y="1111"/>
                  </a:cubicBezTo>
                  <a:cubicBezTo>
                    <a:pt x="793" y="1113"/>
                    <a:pt x="797" y="1114"/>
                    <a:pt x="799" y="1116"/>
                  </a:cubicBezTo>
                  <a:cubicBezTo>
                    <a:pt x="805" y="1122"/>
                    <a:pt x="810" y="1129"/>
                    <a:pt x="813" y="1136"/>
                  </a:cubicBezTo>
                  <a:cubicBezTo>
                    <a:pt x="814" y="1139"/>
                    <a:pt x="811" y="1143"/>
                    <a:pt x="811" y="1146"/>
                  </a:cubicBezTo>
                  <a:cubicBezTo>
                    <a:pt x="812" y="1151"/>
                    <a:pt x="814" y="1155"/>
                    <a:pt x="817" y="1159"/>
                  </a:cubicBezTo>
                  <a:cubicBezTo>
                    <a:pt x="829" y="1176"/>
                    <a:pt x="825" y="1162"/>
                    <a:pt x="842" y="1172"/>
                  </a:cubicBezTo>
                  <a:cubicBezTo>
                    <a:pt x="852" y="1177"/>
                    <a:pt x="849" y="1189"/>
                    <a:pt x="861" y="1197"/>
                  </a:cubicBezTo>
                  <a:cubicBezTo>
                    <a:pt x="863" y="1199"/>
                    <a:pt x="868" y="1197"/>
                    <a:pt x="869" y="1200"/>
                  </a:cubicBezTo>
                  <a:cubicBezTo>
                    <a:pt x="873" y="1210"/>
                    <a:pt x="872" y="1222"/>
                    <a:pt x="876" y="1233"/>
                  </a:cubicBezTo>
                  <a:cubicBezTo>
                    <a:pt x="876" y="1235"/>
                    <a:pt x="880" y="1234"/>
                    <a:pt x="881" y="1235"/>
                  </a:cubicBezTo>
                  <a:cubicBezTo>
                    <a:pt x="883" y="1240"/>
                    <a:pt x="885" y="1246"/>
                    <a:pt x="886" y="1252"/>
                  </a:cubicBezTo>
                  <a:cubicBezTo>
                    <a:pt x="887" y="1252"/>
                    <a:pt x="884" y="1268"/>
                    <a:pt x="890" y="1266"/>
                  </a:cubicBezTo>
                  <a:cubicBezTo>
                    <a:pt x="915" y="1259"/>
                    <a:pt x="907" y="1254"/>
                    <a:pt x="919" y="1240"/>
                  </a:cubicBezTo>
                  <a:cubicBezTo>
                    <a:pt x="922" y="1237"/>
                    <a:pt x="929" y="1233"/>
                    <a:pt x="933" y="1230"/>
                  </a:cubicBezTo>
                  <a:cubicBezTo>
                    <a:pt x="976" y="1192"/>
                    <a:pt x="908" y="1252"/>
                    <a:pt x="949" y="1210"/>
                  </a:cubicBezTo>
                  <a:cubicBezTo>
                    <a:pt x="952" y="1208"/>
                    <a:pt x="956" y="1208"/>
                    <a:pt x="958" y="1205"/>
                  </a:cubicBezTo>
                  <a:cubicBezTo>
                    <a:pt x="962" y="1201"/>
                    <a:pt x="963" y="1195"/>
                    <a:pt x="966" y="1190"/>
                  </a:cubicBezTo>
                  <a:cubicBezTo>
                    <a:pt x="970" y="1185"/>
                    <a:pt x="975" y="1180"/>
                    <a:pt x="980" y="1174"/>
                  </a:cubicBezTo>
                  <a:cubicBezTo>
                    <a:pt x="986" y="1167"/>
                    <a:pt x="995" y="1161"/>
                    <a:pt x="998" y="1152"/>
                  </a:cubicBezTo>
                  <a:cubicBezTo>
                    <a:pt x="1000" y="1148"/>
                    <a:pt x="997" y="1144"/>
                    <a:pt x="999" y="1141"/>
                  </a:cubicBezTo>
                  <a:cubicBezTo>
                    <a:pt x="1000" y="1136"/>
                    <a:pt x="1014" y="1116"/>
                    <a:pt x="1017" y="1114"/>
                  </a:cubicBezTo>
                  <a:cubicBezTo>
                    <a:pt x="1020" y="1111"/>
                    <a:pt x="1025" y="1109"/>
                    <a:pt x="1027" y="1106"/>
                  </a:cubicBezTo>
                  <a:cubicBezTo>
                    <a:pt x="1030" y="1101"/>
                    <a:pt x="1027" y="1095"/>
                    <a:pt x="1030" y="1090"/>
                  </a:cubicBezTo>
                  <a:cubicBezTo>
                    <a:pt x="1031" y="1086"/>
                    <a:pt x="1037" y="1084"/>
                    <a:pt x="1039" y="1080"/>
                  </a:cubicBezTo>
                  <a:cubicBezTo>
                    <a:pt x="1041" y="1075"/>
                    <a:pt x="1040" y="1069"/>
                    <a:pt x="1042" y="1063"/>
                  </a:cubicBezTo>
                  <a:cubicBezTo>
                    <a:pt x="1049" y="1039"/>
                    <a:pt x="1058" y="1009"/>
                    <a:pt x="1060" y="983"/>
                  </a:cubicBezTo>
                  <a:cubicBezTo>
                    <a:pt x="1060" y="975"/>
                    <a:pt x="1048" y="988"/>
                    <a:pt x="1030" y="978"/>
                  </a:cubicBezTo>
                  <a:cubicBezTo>
                    <a:pt x="1022" y="974"/>
                    <a:pt x="1021" y="951"/>
                    <a:pt x="1014" y="957"/>
                  </a:cubicBezTo>
                  <a:cubicBezTo>
                    <a:pt x="1012" y="959"/>
                    <a:pt x="1009" y="961"/>
                    <a:pt x="1007" y="964"/>
                  </a:cubicBezTo>
                  <a:cubicBezTo>
                    <a:pt x="1006" y="966"/>
                    <a:pt x="1007" y="969"/>
                    <a:pt x="1007" y="972"/>
                  </a:cubicBezTo>
                  <a:cubicBezTo>
                    <a:pt x="1005" y="980"/>
                    <a:pt x="1003" y="987"/>
                    <a:pt x="1001" y="995"/>
                  </a:cubicBezTo>
                  <a:cubicBezTo>
                    <a:pt x="1000" y="1000"/>
                    <a:pt x="975" y="1018"/>
                    <a:pt x="973" y="1018"/>
                  </a:cubicBezTo>
                  <a:cubicBezTo>
                    <a:pt x="958" y="1023"/>
                    <a:pt x="969" y="1005"/>
                    <a:pt x="968" y="1004"/>
                  </a:cubicBezTo>
                  <a:cubicBezTo>
                    <a:pt x="966" y="1001"/>
                    <a:pt x="959" y="1000"/>
                    <a:pt x="957" y="1003"/>
                  </a:cubicBezTo>
                  <a:cubicBezTo>
                    <a:pt x="954" y="1006"/>
                    <a:pt x="964" y="1014"/>
                    <a:pt x="960" y="1015"/>
                  </a:cubicBezTo>
                  <a:cubicBezTo>
                    <a:pt x="949" y="1017"/>
                    <a:pt x="950" y="991"/>
                    <a:pt x="945" y="987"/>
                  </a:cubicBezTo>
                  <a:cubicBezTo>
                    <a:pt x="941" y="983"/>
                    <a:pt x="936" y="980"/>
                    <a:pt x="931" y="978"/>
                  </a:cubicBezTo>
                  <a:cubicBezTo>
                    <a:pt x="929" y="978"/>
                    <a:pt x="927" y="981"/>
                    <a:pt x="926" y="980"/>
                  </a:cubicBezTo>
                  <a:cubicBezTo>
                    <a:pt x="921" y="976"/>
                    <a:pt x="920" y="970"/>
                    <a:pt x="916" y="966"/>
                  </a:cubicBezTo>
                  <a:cubicBezTo>
                    <a:pt x="913" y="963"/>
                    <a:pt x="906" y="961"/>
                    <a:pt x="904" y="957"/>
                  </a:cubicBezTo>
                  <a:cubicBezTo>
                    <a:pt x="903" y="954"/>
                    <a:pt x="909" y="953"/>
                    <a:pt x="909" y="950"/>
                  </a:cubicBezTo>
                  <a:cubicBezTo>
                    <a:pt x="909" y="948"/>
                    <a:pt x="903" y="946"/>
                    <a:pt x="904" y="944"/>
                  </a:cubicBezTo>
                  <a:cubicBezTo>
                    <a:pt x="905" y="941"/>
                    <a:pt x="909" y="942"/>
                    <a:pt x="911" y="940"/>
                  </a:cubicBezTo>
                  <a:cubicBezTo>
                    <a:pt x="919" y="935"/>
                    <a:pt x="918" y="929"/>
                    <a:pt x="928" y="926"/>
                  </a:cubicBezTo>
                  <a:cubicBezTo>
                    <a:pt x="931" y="926"/>
                    <a:pt x="943" y="940"/>
                    <a:pt x="946" y="945"/>
                  </a:cubicBezTo>
                  <a:cubicBezTo>
                    <a:pt x="948" y="948"/>
                    <a:pt x="949" y="953"/>
                    <a:pt x="952" y="954"/>
                  </a:cubicBezTo>
                  <a:cubicBezTo>
                    <a:pt x="957" y="956"/>
                    <a:pt x="962" y="952"/>
                    <a:pt x="967" y="953"/>
                  </a:cubicBezTo>
                  <a:cubicBezTo>
                    <a:pt x="979" y="955"/>
                    <a:pt x="984" y="965"/>
                    <a:pt x="994" y="956"/>
                  </a:cubicBezTo>
                  <a:cubicBezTo>
                    <a:pt x="1000" y="951"/>
                    <a:pt x="1007" y="926"/>
                    <a:pt x="1013" y="928"/>
                  </a:cubicBezTo>
                  <a:cubicBezTo>
                    <a:pt x="1020" y="930"/>
                    <a:pt x="1019" y="941"/>
                    <a:pt x="1024" y="946"/>
                  </a:cubicBezTo>
                  <a:cubicBezTo>
                    <a:pt x="1025" y="947"/>
                    <a:pt x="1036" y="942"/>
                    <a:pt x="1041" y="938"/>
                  </a:cubicBezTo>
                  <a:cubicBezTo>
                    <a:pt x="1046" y="935"/>
                    <a:pt x="1049" y="929"/>
                    <a:pt x="1054" y="925"/>
                  </a:cubicBezTo>
                  <a:cubicBezTo>
                    <a:pt x="1057" y="923"/>
                    <a:pt x="1061" y="922"/>
                    <a:pt x="1063" y="920"/>
                  </a:cubicBezTo>
                  <a:cubicBezTo>
                    <a:pt x="1064" y="919"/>
                    <a:pt x="1086" y="895"/>
                    <a:pt x="1087" y="894"/>
                  </a:cubicBezTo>
                  <a:cubicBezTo>
                    <a:pt x="1087" y="894"/>
                    <a:pt x="1086" y="892"/>
                    <a:pt x="1086" y="891"/>
                  </a:cubicBezTo>
                  <a:cubicBezTo>
                    <a:pt x="1088" y="887"/>
                    <a:pt x="1092" y="884"/>
                    <a:pt x="1094" y="880"/>
                  </a:cubicBezTo>
                  <a:cubicBezTo>
                    <a:pt x="1095" y="878"/>
                    <a:pt x="1094" y="874"/>
                    <a:pt x="1096" y="873"/>
                  </a:cubicBezTo>
                  <a:cubicBezTo>
                    <a:pt x="1098" y="872"/>
                    <a:pt x="1099" y="876"/>
                    <a:pt x="1100" y="877"/>
                  </a:cubicBezTo>
                  <a:cubicBezTo>
                    <a:pt x="1105" y="880"/>
                    <a:pt x="1110" y="882"/>
                    <a:pt x="1115" y="885"/>
                  </a:cubicBezTo>
                  <a:cubicBezTo>
                    <a:pt x="1118" y="886"/>
                    <a:pt x="1122" y="892"/>
                    <a:pt x="1125" y="890"/>
                  </a:cubicBezTo>
                  <a:cubicBezTo>
                    <a:pt x="1129" y="886"/>
                    <a:pt x="1126" y="877"/>
                    <a:pt x="1131" y="874"/>
                  </a:cubicBezTo>
                  <a:cubicBezTo>
                    <a:pt x="1134" y="872"/>
                    <a:pt x="1131" y="882"/>
                    <a:pt x="1131" y="885"/>
                  </a:cubicBezTo>
                  <a:cubicBezTo>
                    <a:pt x="1130" y="890"/>
                    <a:pt x="1128" y="894"/>
                    <a:pt x="1127" y="898"/>
                  </a:cubicBezTo>
                  <a:cubicBezTo>
                    <a:pt x="1126" y="899"/>
                    <a:pt x="1125" y="901"/>
                    <a:pt x="1125" y="900"/>
                  </a:cubicBezTo>
                  <a:cubicBezTo>
                    <a:pt x="1132" y="888"/>
                    <a:pt x="1135" y="873"/>
                    <a:pt x="1145" y="864"/>
                  </a:cubicBezTo>
                  <a:cubicBezTo>
                    <a:pt x="1149" y="861"/>
                    <a:pt x="1146" y="875"/>
                    <a:pt x="1147" y="880"/>
                  </a:cubicBezTo>
                  <a:cubicBezTo>
                    <a:pt x="1149" y="891"/>
                    <a:pt x="1151" y="902"/>
                    <a:pt x="1155" y="913"/>
                  </a:cubicBezTo>
                  <a:cubicBezTo>
                    <a:pt x="1155" y="915"/>
                    <a:pt x="1154" y="907"/>
                    <a:pt x="1155" y="908"/>
                  </a:cubicBezTo>
                  <a:cubicBezTo>
                    <a:pt x="1157" y="915"/>
                    <a:pt x="1158" y="922"/>
                    <a:pt x="1159" y="929"/>
                  </a:cubicBezTo>
                  <a:cubicBezTo>
                    <a:pt x="1160" y="933"/>
                    <a:pt x="1160" y="938"/>
                    <a:pt x="1162" y="943"/>
                  </a:cubicBezTo>
                  <a:cubicBezTo>
                    <a:pt x="1168" y="962"/>
                    <a:pt x="1169" y="954"/>
                    <a:pt x="1171" y="968"/>
                  </a:cubicBezTo>
                  <a:cubicBezTo>
                    <a:pt x="1174" y="983"/>
                    <a:pt x="1176" y="997"/>
                    <a:pt x="1178" y="1012"/>
                  </a:cubicBezTo>
                  <a:cubicBezTo>
                    <a:pt x="1178" y="1013"/>
                    <a:pt x="1179" y="1015"/>
                    <a:pt x="1179" y="1014"/>
                  </a:cubicBezTo>
                  <a:cubicBezTo>
                    <a:pt x="1194" y="914"/>
                    <a:pt x="1188" y="873"/>
                    <a:pt x="1183" y="755"/>
                  </a:cubicBezTo>
                  <a:cubicBezTo>
                    <a:pt x="1182" y="752"/>
                    <a:pt x="1181" y="750"/>
                    <a:pt x="1180" y="747"/>
                  </a:cubicBezTo>
                  <a:cubicBezTo>
                    <a:pt x="1179" y="735"/>
                    <a:pt x="1179" y="722"/>
                    <a:pt x="1178" y="710"/>
                  </a:cubicBezTo>
                  <a:cubicBezTo>
                    <a:pt x="1178" y="707"/>
                    <a:pt x="1180" y="702"/>
                    <a:pt x="1179" y="699"/>
                  </a:cubicBezTo>
                  <a:cubicBezTo>
                    <a:pt x="1178" y="696"/>
                    <a:pt x="1178" y="693"/>
                    <a:pt x="1177" y="690"/>
                  </a:cubicBezTo>
                  <a:cubicBezTo>
                    <a:pt x="1164" y="634"/>
                    <a:pt x="1147" y="579"/>
                    <a:pt x="1124" y="526"/>
                  </a:cubicBezTo>
                  <a:cubicBezTo>
                    <a:pt x="1083" y="430"/>
                    <a:pt x="1023" y="341"/>
                    <a:pt x="950" y="266"/>
                  </a:cubicBezTo>
                  <a:cubicBezTo>
                    <a:pt x="831" y="142"/>
                    <a:pt x="674" y="53"/>
                    <a:pt x="506" y="19"/>
                  </a:cubicBezTo>
                  <a:cubicBezTo>
                    <a:pt x="451" y="7"/>
                    <a:pt x="410" y="4"/>
                    <a:pt x="357" y="1"/>
                  </a:cubicBezTo>
                  <a:cubicBezTo>
                    <a:pt x="357" y="0"/>
                    <a:pt x="357" y="0"/>
                    <a:pt x="357" y="0"/>
                  </a:cubicBezTo>
                  <a:cubicBezTo>
                    <a:pt x="400" y="4"/>
                    <a:pt x="443" y="6"/>
                    <a:pt x="485" y="19"/>
                  </a:cubicBezTo>
                  <a:cubicBezTo>
                    <a:pt x="490" y="21"/>
                    <a:pt x="512" y="26"/>
                    <a:pt x="516" y="28"/>
                  </a:cubicBezTo>
                  <a:cubicBezTo>
                    <a:pt x="519" y="30"/>
                    <a:pt x="522" y="33"/>
                    <a:pt x="525" y="36"/>
                  </a:cubicBezTo>
                  <a:cubicBezTo>
                    <a:pt x="533" y="43"/>
                    <a:pt x="546" y="45"/>
                    <a:pt x="557" y="48"/>
                  </a:cubicBezTo>
                  <a:cubicBezTo>
                    <a:pt x="558" y="48"/>
                    <a:pt x="559" y="47"/>
                    <a:pt x="560" y="47"/>
                  </a:cubicBezTo>
                  <a:cubicBezTo>
                    <a:pt x="564" y="49"/>
                    <a:pt x="568" y="52"/>
                    <a:pt x="572" y="55"/>
                  </a:cubicBezTo>
                  <a:cubicBezTo>
                    <a:pt x="575" y="56"/>
                    <a:pt x="576" y="59"/>
                    <a:pt x="579" y="60"/>
                  </a:cubicBezTo>
                  <a:cubicBezTo>
                    <a:pt x="579" y="60"/>
                    <a:pt x="600" y="65"/>
                    <a:pt x="600" y="65"/>
                  </a:cubicBezTo>
                  <a:cubicBezTo>
                    <a:pt x="601" y="71"/>
                    <a:pt x="594" y="74"/>
                    <a:pt x="593" y="79"/>
                  </a:cubicBezTo>
                  <a:cubicBezTo>
                    <a:pt x="593" y="82"/>
                    <a:pt x="597" y="84"/>
                    <a:pt x="596" y="86"/>
                  </a:cubicBezTo>
                  <a:cubicBezTo>
                    <a:pt x="595" y="88"/>
                    <a:pt x="589" y="83"/>
                    <a:pt x="591" y="85"/>
                  </a:cubicBezTo>
                  <a:cubicBezTo>
                    <a:pt x="595" y="89"/>
                    <a:pt x="604" y="90"/>
                    <a:pt x="606" y="97"/>
                  </a:cubicBezTo>
                  <a:cubicBezTo>
                    <a:pt x="608" y="100"/>
                    <a:pt x="598" y="94"/>
                    <a:pt x="595" y="95"/>
                  </a:cubicBezTo>
                  <a:cubicBezTo>
                    <a:pt x="593" y="95"/>
                    <a:pt x="596" y="98"/>
                    <a:pt x="597" y="99"/>
                  </a:cubicBezTo>
                  <a:cubicBezTo>
                    <a:pt x="599" y="100"/>
                    <a:pt x="602" y="101"/>
                    <a:pt x="605" y="102"/>
                  </a:cubicBezTo>
                  <a:cubicBezTo>
                    <a:pt x="608" y="105"/>
                    <a:pt x="610" y="109"/>
                    <a:pt x="614" y="112"/>
                  </a:cubicBezTo>
                  <a:cubicBezTo>
                    <a:pt x="616" y="114"/>
                    <a:pt x="624" y="118"/>
                    <a:pt x="621" y="116"/>
                  </a:cubicBezTo>
                  <a:cubicBezTo>
                    <a:pt x="610" y="110"/>
                    <a:pt x="579" y="91"/>
                    <a:pt x="569" y="89"/>
                  </a:cubicBezTo>
                  <a:cubicBezTo>
                    <a:pt x="569" y="89"/>
                    <a:pt x="533" y="89"/>
                    <a:pt x="538" y="100"/>
                  </a:cubicBezTo>
                  <a:cubicBezTo>
                    <a:pt x="547" y="118"/>
                    <a:pt x="570" y="111"/>
                    <a:pt x="584" y="116"/>
                  </a:cubicBezTo>
                  <a:cubicBezTo>
                    <a:pt x="586" y="117"/>
                    <a:pt x="580" y="117"/>
                    <a:pt x="578" y="117"/>
                  </a:cubicBezTo>
                  <a:cubicBezTo>
                    <a:pt x="573" y="116"/>
                    <a:pt x="568" y="111"/>
                    <a:pt x="565" y="114"/>
                  </a:cubicBezTo>
                  <a:cubicBezTo>
                    <a:pt x="563" y="117"/>
                    <a:pt x="569" y="121"/>
                    <a:pt x="571" y="125"/>
                  </a:cubicBezTo>
                  <a:cubicBezTo>
                    <a:pt x="573" y="129"/>
                    <a:pt x="573" y="133"/>
                    <a:pt x="576" y="136"/>
                  </a:cubicBezTo>
                  <a:cubicBezTo>
                    <a:pt x="580" y="141"/>
                    <a:pt x="586" y="142"/>
                    <a:pt x="590" y="147"/>
                  </a:cubicBezTo>
                  <a:cubicBezTo>
                    <a:pt x="591" y="147"/>
                    <a:pt x="586" y="148"/>
                    <a:pt x="587" y="148"/>
                  </a:cubicBezTo>
                  <a:cubicBezTo>
                    <a:pt x="597" y="152"/>
                    <a:pt x="607" y="154"/>
                    <a:pt x="617" y="158"/>
                  </a:cubicBezTo>
                  <a:cubicBezTo>
                    <a:pt x="620" y="159"/>
                    <a:pt x="611" y="158"/>
                    <a:pt x="608" y="157"/>
                  </a:cubicBezTo>
                  <a:cubicBezTo>
                    <a:pt x="606" y="156"/>
                    <a:pt x="603" y="149"/>
                    <a:pt x="602" y="152"/>
                  </a:cubicBezTo>
                  <a:cubicBezTo>
                    <a:pt x="598" y="156"/>
                    <a:pt x="598" y="163"/>
                    <a:pt x="600" y="168"/>
                  </a:cubicBezTo>
                  <a:cubicBezTo>
                    <a:pt x="602" y="171"/>
                    <a:pt x="607" y="171"/>
                    <a:pt x="610" y="172"/>
                  </a:cubicBezTo>
                  <a:cubicBezTo>
                    <a:pt x="619" y="173"/>
                    <a:pt x="628" y="173"/>
                    <a:pt x="637" y="175"/>
                  </a:cubicBezTo>
                  <a:cubicBezTo>
                    <a:pt x="640" y="176"/>
                    <a:pt x="642" y="179"/>
                    <a:pt x="644" y="180"/>
                  </a:cubicBezTo>
                  <a:cubicBezTo>
                    <a:pt x="650" y="183"/>
                    <a:pt x="657" y="184"/>
                    <a:pt x="661" y="189"/>
                  </a:cubicBezTo>
                  <a:cubicBezTo>
                    <a:pt x="664" y="191"/>
                    <a:pt x="655" y="189"/>
                    <a:pt x="652" y="188"/>
                  </a:cubicBezTo>
                  <a:cubicBezTo>
                    <a:pt x="651" y="187"/>
                    <a:pt x="621" y="171"/>
                    <a:pt x="616" y="181"/>
                  </a:cubicBezTo>
                  <a:cubicBezTo>
                    <a:pt x="608" y="197"/>
                    <a:pt x="641" y="194"/>
                    <a:pt x="641" y="194"/>
                  </a:cubicBezTo>
                  <a:cubicBezTo>
                    <a:pt x="643" y="198"/>
                    <a:pt x="633" y="198"/>
                    <a:pt x="628" y="198"/>
                  </a:cubicBezTo>
                  <a:cubicBezTo>
                    <a:pt x="626" y="198"/>
                    <a:pt x="610" y="187"/>
                    <a:pt x="609" y="187"/>
                  </a:cubicBezTo>
                  <a:cubicBezTo>
                    <a:pt x="607" y="186"/>
                    <a:pt x="600" y="184"/>
                    <a:pt x="602" y="185"/>
                  </a:cubicBezTo>
                  <a:cubicBezTo>
                    <a:pt x="605" y="189"/>
                    <a:pt x="611" y="189"/>
                    <a:pt x="614" y="192"/>
                  </a:cubicBezTo>
                  <a:cubicBezTo>
                    <a:pt x="617" y="195"/>
                    <a:pt x="617" y="201"/>
                    <a:pt x="621" y="203"/>
                  </a:cubicBezTo>
                  <a:cubicBezTo>
                    <a:pt x="625" y="206"/>
                    <a:pt x="631" y="205"/>
                    <a:pt x="636" y="207"/>
                  </a:cubicBezTo>
                  <a:cubicBezTo>
                    <a:pt x="637" y="207"/>
                    <a:pt x="638" y="208"/>
                    <a:pt x="639" y="209"/>
                  </a:cubicBezTo>
                  <a:cubicBezTo>
                    <a:pt x="642" y="212"/>
                    <a:pt x="653" y="223"/>
                    <a:pt x="659" y="223"/>
                  </a:cubicBezTo>
                  <a:cubicBezTo>
                    <a:pt x="664" y="222"/>
                    <a:pt x="666" y="215"/>
                    <a:pt x="671" y="214"/>
                  </a:cubicBezTo>
                  <a:cubicBezTo>
                    <a:pt x="687" y="212"/>
                    <a:pt x="678" y="222"/>
                    <a:pt x="689" y="225"/>
                  </a:cubicBezTo>
                  <a:cubicBezTo>
                    <a:pt x="691" y="226"/>
                    <a:pt x="697" y="221"/>
                    <a:pt x="695" y="223"/>
                  </a:cubicBezTo>
                  <a:cubicBezTo>
                    <a:pt x="693" y="224"/>
                    <a:pt x="691" y="227"/>
                    <a:pt x="688" y="226"/>
                  </a:cubicBezTo>
                  <a:cubicBezTo>
                    <a:pt x="687" y="226"/>
                    <a:pt x="672" y="214"/>
                    <a:pt x="668" y="217"/>
                  </a:cubicBezTo>
                  <a:cubicBezTo>
                    <a:pt x="665" y="218"/>
                    <a:pt x="665" y="223"/>
                    <a:pt x="667" y="225"/>
                  </a:cubicBezTo>
                  <a:cubicBezTo>
                    <a:pt x="671" y="230"/>
                    <a:pt x="679" y="230"/>
                    <a:pt x="684" y="234"/>
                  </a:cubicBezTo>
                  <a:cubicBezTo>
                    <a:pt x="702" y="251"/>
                    <a:pt x="686" y="237"/>
                    <a:pt x="694" y="252"/>
                  </a:cubicBezTo>
                  <a:cubicBezTo>
                    <a:pt x="695" y="254"/>
                    <a:pt x="700" y="255"/>
                    <a:pt x="699" y="256"/>
                  </a:cubicBezTo>
                  <a:cubicBezTo>
                    <a:pt x="691" y="266"/>
                    <a:pt x="681" y="263"/>
                    <a:pt x="681" y="261"/>
                  </a:cubicBezTo>
                  <a:cubicBezTo>
                    <a:pt x="680" y="258"/>
                    <a:pt x="686" y="256"/>
                    <a:pt x="686" y="252"/>
                  </a:cubicBezTo>
                  <a:cubicBezTo>
                    <a:pt x="685" y="244"/>
                    <a:pt x="675" y="233"/>
                    <a:pt x="669" y="230"/>
                  </a:cubicBezTo>
                  <a:cubicBezTo>
                    <a:pt x="665" y="228"/>
                    <a:pt x="661" y="229"/>
                    <a:pt x="658" y="228"/>
                  </a:cubicBezTo>
                  <a:cubicBezTo>
                    <a:pt x="651" y="224"/>
                    <a:pt x="644" y="220"/>
                    <a:pt x="638" y="215"/>
                  </a:cubicBezTo>
                  <a:cubicBezTo>
                    <a:pt x="635" y="213"/>
                    <a:pt x="632" y="210"/>
                    <a:pt x="629" y="209"/>
                  </a:cubicBezTo>
                  <a:cubicBezTo>
                    <a:pt x="625" y="207"/>
                    <a:pt x="621" y="208"/>
                    <a:pt x="617" y="205"/>
                  </a:cubicBezTo>
                  <a:cubicBezTo>
                    <a:pt x="612" y="202"/>
                    <a:pt x="605" y="190"/>
                    <a:pt x="600" y="192"/>
                  </a:cubicBezTo>
                  <a:cubicBezTo>
                    <a:pt x="577" y="199"/>
                    <a:pt x="602" y="206"/>
                    <a:pt x="605" y="212"/>
                  </a:cubicBezTo>
                  <a:cubicBezTo>
                    <a:pt x="607" y="215"/>
                    <a:pt x="607" y="219"/>
                    <a:pt x="609" y="222"/>
                  </a:cubicBezTo>
                  <a:cubicBezTo>
                    <a:pt x="611" y="223"/>
                    <a:pt x="614" y="222"/>
                    <a:pt x="616" y="223"/>
                  </a:cubicBezTo>
                  <a:cubicBezTo>
                    <a:pt x="626" y="228"/>
                    <a:pt x="636" y="234"/>
                    <a:pt x="646" y="239"/>
                  </a:cubicBezTo>
                  <a:cubicBezTo>
                    <a:pt x="647" y="239"/>
                    <a:pt x="650" y="237"/>
                    <a:pt x="649" y="237"/>
                  </a:cubicBezTo>
                  <a:cubicBezTo>
                    <a:pt x="643" y="239"/>
                    <a:pt x="637" y="243"/>
                    <a:pt x="631" y="245"/>
                  </a:cubicBezTo>
                  <a:cubicBezTo>
                    <a:pt x="618" y="248"/>
                    <a:pt x="620" y="239"/>
                    <a:pt x="607" y="248"/>
                  </a:cubicBezTo>
                  <a:cubicBezTo>
                    <a:pt x="601" y="252"/>
                    <a:pt x="612" y="253"/>
                    <a:pt x="615" y="256"/>
                  </a:cubicBezTo>
                  <a:cubicBezTo>
                    <a:pt x="617" y="258"/>
                    <a:pt x="617" y="262"/>
                    <a:pt x="619" y="264"/>
                  </a:cubicBezTo>
                  <a:cubicBezTo>
                    <a:pt x="620" y="266"/>
                    <a:pt x="625" y="268"/>
                    <a:pt x="623" y="269"/>
                  </a:cubicBezTo>
                  <a:cubicBezTo>
                    <a:pt x="620" y="272"/>
                    <a:pt x="614" y="271"/>
                    <a:pt x="610" y="272"/>
                  </a:cubicBezTo>
                  <a:cubicBezTo>
                    <a:pt x="596" y="277"/>
                    <a:pt x="605" y="275"/>
                    <a:pt x="596" y="285"/>
                  </a:cubicBezTo>
                  <a:cubicBezTo>
                    <a:pt x="595" y="286"/>
                    <a:pt x="597" y="283"/>
                    <a:pt x="597" y="282"/>
                  </a:cubicBezTo>
                  <a:cubicBezTo>
                    <a:pt x="596" y="279"/>
                    <a:pt x="595" y="274"/>
                    <a:pt x="592" y="273"/>
                  </a:cubicBezTo>
                  <a:cubicBezTo>
                    <a:pt x="590" y="272"/>
                    <a:pt x="588" y="276"/>
                    <a:pt x="587" y="278"/>
                  </a:cubicBezTo>
                  <a:cubicBezTo>
                    <a:pt x="586" y="279"/>
                    <a:pt x="587" y="282"/>
                    <a:pt x="586" y="284"/>
                  </a:cubicBezTo>
                  <a:cubicBezTo>
                    <a:pt x="582" y="291"/>
                    <a:pt x="578" y="298"/>
                    <a:pt x="575" y="306"/>
                  </a:cubicBezTo>
                  <a:cubicBezTo>
                    <a:pt x="573" y="311"/>
                    <a:pt x="576" y="318"/>
                    <a:pt x="572" y="320"/>
                  </a:cubicBezTo>
                  <a:cubicBezTo>
                    <a:pt x="569" y="323"/>
                    <a:pt x="562" y="320"/>
                    <a:pt x="560" y="316"/>
                  </a:cubicBezTo>
                  <a:cubicBezTo>
                    <a:pt x="559" y="312"/>
                    <a:pt x="569" y="308"/>
                    <a:pt x="566" y="305"/>
                  </a:cubicBezTo>
                  <a:cubicBezTo>
                    <a:pt x="561" y="303"/>
                    <a:pt x="553" y="304"/>
                    <a:pt x="549" y="309"/>
                  </a:cubicBezTo>
                  <a:cubicBezTo>
                    <a:pt x="543" y="317"/>
                    <a:pt x="565" y="324"/>
                    <a:pt x="565" y="326"/>
                  </a:cubicBezTo>
                  <a:cubicBezTo>
                    <a:pt x="569" y="334"/>
                    <a:pt x="552" y="332"/>
                    <a:pt x="552" y="333"/>
                  </a:cubicBezTo>
                  <a:cubicBezTo>
                    <a:pt x="550" y="334"/>
                    <a:pt x="553" y="337"/>
                    <a:pt x="552" y="339"/>
                  </a:cubicBezTo>
                  <a:cubicBezTo>
                    <a:pt x="550" y="343"/>
                    <a:pt x="547" y="347"/>
                    <a:pt x="545" y="351"/>
                  </a:cubicBezTo>
                  <a:cubicBezTo>
                    <a:pt x="543" y="356"/>
                    <a:pt x="559" y="357"/>
                    <a:pt x="558" y="362"/>
                  </a:cubicBezTo>
                  <a:cubicBezTo>
                    <a:pt x="556" y="368"/>
                    <a:pt x="547" y="368"/>
                    <a:pt x="541" y="369"/>
                  </a:cubicBezTo>
                  <a:cubicBezTo>
                    <a:pt x="540" y="370"/>
                    <a:pt x="543" y="366"/>
                    <a:pt x="542" y="365"/>
                  </a:cubicBezTo>
                  <a:cubicBezTo>
                    <a:pt x="537" y="363"/>
                    <a:pt x="532" y="361"/>
                    <a:pt x="528" y="363"/>
                  </a:cubicBezTo>
                  <a:cubicBezTo>
                    <a:pt x="525" y="364"/>
                    <a:pt x="527" y="369"/>
                    <a:pt x="529" y="371"/>
                  </a:cubicBezTo>
                  <a:cubicBezTo>
                    <a:pt x="533" y="373"/>
                    <a:pt x="540" y="371"/>
                    <a:pt x="544" y="375"/>
                  </a:cubicBezTo>
                  <a:cubicBezTo>
                    <a:pt x="546" y="377"/>
                    <a:pt x="547" y="383"/>
                    <a:pt x="544" y="383"/>
                  </a:cubicBezTo>
                  <a:cubicBezTo>
                    <a:pt x="538" y="385"/>
                    <a:pt x="531" y="381"/>
                    <a:pt x="524" y="379"/>
                  </a:cubicBezTo>
                  <a:cubicBezTo>
                    <a:pt x="522" y="379"/>
                    <a:pt x="519" y="378"/>
                    <a:pt x="517" y="377"/>
                  </a:cubicBezTo>
                  <a:cubicBezTo>
                    <a:pt x="513" y="373"/>
                    <a:pt x="509" y="369"/>
                    <a:pt x="507" y="365"/>
                  </a:cubicBezTo>
                  <a:cubicBezTo>
                    <a:pt x="507" y="362"/>
                    <a:pt x="511" y="360"/>
                    <a:pt x="510" y="358"/>
                  </a:cubicBezTo>
                  <a:cubicBezTo>
                    <a:pt x="508" y="355"/>
                    <a:pt x="498" y="355"/>
                    <a:pt x="500" y="352"/>
                  </a:cubicBezTo>
                  <a:cubicBezTo>
                    <a:pt x="505" y="347"/>
                    <a:pt x="514" y="348"/>
                    <a:pt x="521" y="346"/>
                  </a:cubicBezTo>
                  <a:cubicBezTo>
                    <a:pt x="522" y="346"/>
                    <a:pt x="524" y="347"/>
                    <a:pt x="525" y="347"/>
                  </a:cubicBezTo>
                  <a:cubicBezTo>
                    <a:pt x="526" y="348"/>
                    <a:pt x="527" y="348"/>
                    <a:pt x="528" y="348"/>
                  </a:cubicBezTo>
                  <a:cubicBezTo>
                    <a:pt x="537" y="334"/>
                    <a:pt x="548" y="326"/>
                    <a:pt x="533" y="318"/>
                  </a:cubicBezTo>
                  <a:cubicBezTo>
                    <a:pt x="530" y="316"/>
                    <a:pt x="526" y="317"/>
                    <a:pt x="523" y="316"/>
                  </a:cubicBezTo>
                  <a:cubicBezTo>
                    <a:pt x="511" y="312"/>
                    <a:pt x="501" y="306"/>
                    <a:pt x="489" y="305"/>
                  </a:cubicBezTo>
                  <a:cubicBezTo>
                    <a:pt x="484" y="305"/>
                    <a:pt x="480" y="305"/>
                    <a:pt x="475" y="306"/>
                  </a:cubicBezTo>
                  <a:cubicBezTo>
                    <a:pt x="474" y="306"/>
                    <a:pt x="474" y="309"/>
                    <a:pt x="473" y="309"/>
                  </a:cubicBezTo>
                  <a:cubicBezTo>
                    <a:pt x="468" y="308"/>
                    <a:pt x="464" y="305"/>
                    <a:pt x="459" y="303"/>
                  </a:cubicBezTo>
                  <a:cubicBezTo>
                    <a:pt x="457" y="303"/>
                    <a:pt x="454" y="305"/>
                    <a:pt x="452" y="303"/>
                  </a:cubicBezTo>
                  <a:cubicBezTo>
                    <a:pt x="448" y="300"/>
                    <a:pt x="446" y="294"/>
                    <a:pt x="442" y="291"/>
                  </a:cubicBezTo>
                  <a:cubicBezTo>
                    <a:pt x="440" y="289"/>
                    <a:pt x="437" y="290"/>
                    <a:pt x="435" y="289"/>
                  </a:cubicBezTo>
                  <a:cubicBezTo>
                    <a:pt x="431" y="289"/>
                    <a:pt x="428" y="287"/>
                    <a:pt x="425" y="287"/>
                  </a:cubicBezTo>
                  <a:cubicBezTo>
                    <a:pt x="394" y="290"/>
                    <a:pt x="430" y="292"/>
                    <a:pt x="403" y="308"/>
                  </a:cubicBezTo>
                  <a:cubicBezTo>
                    <a:pt x="399" y="310"/>
                    <a:pt x="393" y="306"/>
                    <a:pt x="388" y="305"/>
                  </a:cubicBezTo>
                  <a:cubicBezTo>
                    <a:pt x="383" y="304"/>
                    <a:pt x="407" y="306"/>
                    <a:pt x="396" y="312"/>
                  </a:cubicBezTo>
                  <a:cubicBezTo>
                    <a:pt x="393" y="313"/>
                    <a:pt x="390" y="309"/>
                    <a:pt x="387" y="310"/>
                  </a:cubicBezTo>
                  <a:cubicBezTo>
                    <a:pt x="385" y="310"/>
                    <a:pt x="382" y="311"/>
                    <a:pt x="380" y="312"/>
                  </a:cubicBezTo>
                  <a:cubicBezTo>
                    <a:pt x="360" y="322"/>
                    <a:pt x="381" y="317"/>
                    <a:pt x="367" y="338"/>
                  </a:cubicBezTo>
                  <a:cubicBezTo>
                    <a:pt x="366" y="340"/>
                    <a:pt x="361" y="336"/>
                    <a:pt x="359" y="338"/>
                  </a:cubicBezTo>
                  <a:cubicBezTo>
                    <a:pt x="358" y="339"/>
                    <a:pt x="361" y="340"/>
                    <a:pt x="361" y="341"/>
                  </a:cubicBezTo>
                  <a:cubicBezTo>
                    <a:pt x="359" y="365"/>
                    <a:pt x="360" y="349"/>
                    <a:pt x="347" y="355"/>
                  </a:cubicBezTo>
                  <a:cubicBezTo>
                    <a:pt x="345" y="356"/>
                    <a:pt x="346" y="359"/>
                    <a:pt x="344" y="361"/>
                  </a:cubicBezTo>
                  <a:cubicBezTo>
                    <a:pt x="343" y="362"/>
                    <a:pt x="339" y="361"/>
                    <a:pt x="338" y="363"/>
                  </a:cubicBezTo>
                  <a:cubicBezTo>
                    <a:pt x="337" y="366"/>
                    <a:pt x="342" y="367"/>
                    <a:pt x="342" y="370"/>
                  </a:cubicBezTo>
                  <a:cubicBezTo>
                    <a:pt x="342" y="375"/>
                    <a:pt x="339" y="381"/>
                    <a:pt x="337" y="385"/>
                  </a:cubicBezTo>
                  <a:cubicBezTo>
                    <a:pt x="319" y="422"/>
                    <a:pt x="343" y="364"/>
                    <a:pt x="324" y="395"/>
                  </a:cubicBezTo>
                  <a:cubicBezTo>
                    <a:pt x="324" y="397"/>
                    <a:pt x="328" y="399"/>
                    <a:pt x="327" y="399"/>
                  </a:cubicBezTo>
                  <a:cubicBezTo>
                    <a:pt x="314" y="405"/>
                    <a:pt x="326" y="390"/>
                    <a:pt x="317" y="400"/>
                  </a:cubicBezTo>
                  <a:cubicBezTo>
                    <a:pt x="313" y="403"/>
                    <a:pt x="304" y="408"/>
                    <a:pt x="308" y="411"/>
                  </a:cubicBezTo>
                  <a:cubicBezTo>
                    <a:pt x="312" y="415"/>
                    <a:pt x="318" y="405"/>
                    <a:pt x="324" y="405"/>
                  </a:cubicBezTo>
                  <a:cubicBezTo>
                    <a:pt x="326" y="405"/>
                    <a:pt x="327" y="410"/>
                    <a:pt x="325" y="411"/>
                  </a:cubicBezTo>
                  <a:cubicBezTo>
                    <a:pt x="320" y="414"/>
                    <a:pt x="314" y="411"/>
                    <a:pt x="309" y="413"/>
                  </a:cubicBezTo>
                  <a:cubicBezTo>
                    <a:pt x="306" y="415"/>
                    <a:pt x="305" y="419"/>
                    <a:pt x="302" y="421"/>
                  </a:cubicBezTo>
                  <a:cubicBezTo>
                    <a:pt x="300" y="422"/>
                    <a:pt x="297" y="421"/>
                    <a:pt x="295" y="422"/>
                  </a:cubicBezTo>
                  <a:cubicBezTo>
                    <a:pt x="294" y="422"/>
                    <a:pt x="294" y="424"/>
                    <a:pt x="293" y="425"/>
                  </a:cubicBezTo>
                  <a:cubicBezTo>
                    <a:pt x="290" y="425"/>
                    <a:pt x="286" y="423"/>
                    <a:pt x="283" y="425"/>
                  </a:cubicBezTo>
                  <a:cubicBezTo>
                    <a:pt x="279" y="429"/>
                    <a:pt x="282" y="437"/>
                    <a:pt x="277" y="440"/>
                  </a:cubicBezTo>
                  <a:cubicBezTo>
                    <a:pt x="274" y="442"/>
                    <a:pt x="269" y="436"/>
                    <a:pt x="265" y="437"/>
                  </a:cubicBezTo>
                  <a:cubicBezTo>
                    <a:pt x="264" y="437"/>
                    <a:pt x="264" y="441"/>
                    <a:pt x="265" y="442"/>
                  </a:cubicBezTo>
                  <a:cubicBezTo>
                    <a:pt x="270" y="444"/>
                    <a:pt x="279" y="438"/>
                    <a:pt x="281" y="443"/>
                  </a:cubicBezTo>
                  <a:cubicBezTo>
                    <a:pt x="285" y="453"/>
                    <a:pt x="265" y="450"/>
                    <a:pt x="262" y="453"/>
                  </a:cubicBezTo>
                  <a:cubicBezTo>
                    <a:pt x="261" y="454"/>
                    <a:pt x="263" y="456"/>
                    <a:pt x="264" y="456"/>
                  </a:cubicBezTo>
                  <a:cubicBezTo>
                    <a:pt x="279" y="457"/>
                    <a:pt x="274" y="454"/>
                    <a:pt x="285" y="454"/>
                  </a:cubicBezTo>
                  <a:cubicBezTo>
                    <a:pt x="286" y="454"/>
                    <a:pt x="290" y="454"/>
                    <a:pt x="289" y="455"/>
                  </a:cubicBezTo>
                  <a:cubicBezTo>
                    <a:pt x="280" y="457"/>
                    <a:pt x="271" y="459"/>
                    <a:pt x="262" y="461"/>
                  </a:cubicBezTo>
                  <a:cubicBezTo>
                    <a:pt x="261" y="461"/>
                    <a:pt x="269" y="460"/>
                    <a:pt x="267" y="460"/>
                  </a:cubicBezTo>
                  <a:cubicBezTo>
                    <a:pt x="265" y="461"/>
                    <a:pt x="260" y="460"/>
                    <a:pt x="261" y="461"/>
                  </a:cubicBezTo>
                  <a:cubicBezTo>
                    <a:pt x="264" y="465"/>
                    <a:pt x="269" y="467"/>
                    <a:pt x="273" y="468"/>
                  </a:cubicBezTo>
                  <a:cubicBezTo>
                    <a:pt x="276" y="469"/>
                    <a:pt x="282" y="465"/>
                    <a:pt x="282" y="468"/>
                  </a:cubicBezTo>
                  <a:cubicBezTo>
                    <a:pt x="282" y="482"/>
                    <a:pt x="245" y="483"/>
                    <a:pt x="263" y="499"/>
                  </a:cubicBezTo>
                  <a:cubicBezTo>
                    <a:pt x="270" y="505"/>
                    <a:pt x="280" y="506"/>
                    <a:pt x="289" y="510"/>
                  </a:cubicBezTo>
                  <a:cubicBezTo>
                    <a:pt x="290" y="510"/>
                    <a:pt x="290" y="512"/>
                    <a:pt x="291" y="511"/>
                  </a:cubicBezTo>
                  <a:cubicBezTo>
                    <a:pt x="296" y="508"/>
                    <a:pt x="299" y="503"/>
                    <a:pt x="303" y="498"/>
                  </a:cubicBezTo>
                  <a:cubicBezTo>
                    <a:pt x="304" y="497"/>
                    <a:pt x="304" y="495"/>
                    <a:pt x="306" y="493"/>
                  </a:cubicBezTo>
                  <a:cubicBezTo>
                    <a:pt x="309" y="491"/>
                    <a:pt x="313" y="489"/>
                    <a:pt x="315" y="486"/>
                  </a:cubicBezTo>
                  <a:cubicBezTo>
                    <a:pt x="317" y="484"/>
                    <a:pt x="315" y="477"/>
                    <a:pt x="317" y="479"/>
                  </a:cubicBezTo>
                  <a:cubicBezTo>
                    <a:pt x="318" y="483"/>
                    <a:pt x="316" y="488"/>
                    <a:pt x="318" y="492"/>
                  </a:cubicBezTo>
                  <a:cubicBezTo>
                    <a:pt x="321" y="498"/>
                    <a:pt x="328" y="501"/>
                    <a:pt x="330" y="508"/>
                  </a:cubicBezTo>
                  <a:cubicBezTo>
                    <a:pt x="332" y="512"/>
                    <a:pt x="328" y="516"/>
                    <a:pt x="329" y="520"/>
                  </a:cubicBezTo>
                  <a:cubicBezTo>
                    <a:pt x="340" y="572"/>
                    <a:pt x="331" y="513"/>
                    <a:pt x="342" y="539"/>
                  </a:cubicBezTo>
                  <a:cubicBezTo>
                    <a:pt x="343" y="542"/>
                    <a:pt x="343" y="545"/>
                    <a:pt x="342" y="547"/>
                  </a:cubicBezTo>
                  <a:cubicBezTo>
                    <a:pt x="341" y="548"/>
                    <a:pt x="337" y="544"/>
                    <a:pt x="337" y="546"/>
                  </a:cubicBezTo>
                  <a:cubicBezTo>
                    <a:pt x="338" y="552"/>
                    <a:pt x="339" y="558"/>
                    <a:pt x="342" y="563"/>
                  </a:cubicBezTo>
                  <a:cubicBezTo>
                    <a:pt x="343" y="565"/>
                    <a:pt x="358" y="563"/>
                    <a:pt x="358" y="563"/>
                  </a:cubicBezTo>
                  <a:cubicBezTo>
                    <a:pt x="362" y="559"/>
                    <a:pt x="359" y="552"/>
                    <a:pt x="363" y="548"/>
                  </a:cubicBezTo>
                  <a:cubicBezTo>
                    <a:pt x="368" y="542"/>
                    <a:pt x="377" y="541"/>
                    <a:pt x="382" y="535"/>
                  </a:cubicBezTo>
                  <a:cubicBezTo>
                    <a:pt x="384" y="533"/>
                    <a:pt x="381" y="529"/>
                    <a:pt x="381" y="526"/>
                  </a:cubicBezTo>
                  <a:cubicBezTo>
                    <a:pt x="381" y="524"/>
                    <a:pt x="383" y="524"/>
                    <a:pt x="383" y="522"/>
                  </a:cubicBezTo>
                  <a:cubicBezTo>
                    <a:pt x="383" y="519"/>
                    <a:pt x="379" y="517"/>
                    <a:pt x="379" y="514"/>
                  </a:cubicBezTo>
                  <a:cubicBezTo>
                    <a:pt x="379" y="513"/>
                    <a:pt x="383" y="516"/>
                    <a:pt x="383" y="514"/>
                  </a:cubicBezTo>
                  <a:cubicBezTo>
                    <a:pt x="384" y="512"/>
                    <a:pt x="384" y="509"/>
                    <a:pt x="383" y="506"/>
                  </a:cubicBezTo>
                  <a:cubicBezTo>
                    <a:pt x="381" y="504"/>
                    <a:pt x="374" y="504"/>
                    <a:pt x="376" y="501"/>
                  </a:cubicBezTo>
                  <a:cubicBezTo>
                    <a:pt x="378" y="497"/>
                    <a:pt x="384" y="500"/>
                    <a:pt x="388" y="498"/>
                  </a:cubicBezTo>
                  <a:cubicBezTo>
                    <a:pt x="392" y="496"/>
                    <a:pt x="396" y="494"/>
                    <a:pt x="398" y="490"/>
                  </a:cubicBezTo>
                  <a:cubicBezTo>
                    <a:pt x="399" y="489"/>
                    <a:pt x="393" y="491"/>
                    <a:pt x="392" y="489"/>
                  </a:cubicBezTo>
                  <a:cubicBezTo>
                    <a:pt x="390" y="486"/>
                    <a:pt x="389" y="482"/>
                    <a:pt x="388" y="479"/>
                  </a:cubicBezTo>
                  <a:cubicBezTo>
                    <a:pt x="387" y="476"/>
                    <a:pt x="389" y="485"/>
                    <a:pt x="391" y="487"/>
                  </a:cubicBezTo>
                  <a:cubicBezTo>
                    <a:pt x="394" y="488"/>
                    <a:pt x="403" y="479"/>
                    <a:pt x="403" y="479"/>
                  </a:cubicBezTo>
                  <a:cubicBezTo>
                    <a:pt x="405" y="476"/>
                    <a:pt x="391" y="466"/>
                    <a:pt x="390" y="464"/>
                  </a:cubicBezTo>
                  <a:cubicBezTo>
                    <a:pt x="389" y="462"/>
                    <a:pt x="379" y="436"/>
                    <a:pt x="380" y="432"/>
                  </a:cubicBezTo>
                  <a:cubicBezTo>
                    <a:pt x="380" y="428"/>
                    <a:pt x="385" y="428"/>
                    <a:pt x="387" y="425"/>
                  </a:cubicBezTo>
                  <a:cubicBezTo>
                    <a:pt x="391" y="421"/>
                    <a:pt x="392" y="416"/>
                    <a:pt x="396" y="412"/>
                  </a:cubicBezTo>
                  <a:cubicBezTo>
                    <a:pt x="399" y="409"/>
                    <a:pt x="404" y="410"/>
                    <a:pt x="406" y="407"/>
                  </a:cubicBezTo>
                  <a:cubicBezTo>
                    <a:pt x="423" y="389"/>
                    <a:pt x="408" y="401"/>
                    <a:pt x="406" y="389"/>
                  </a:cubicBezTo>
                  <a:cubicBezTo>
                    <a:pt x="405" y="387"/>
                    <a:pt x="409" y="386"/>
                    <a:pt x="409" y="384"/>
                  </a:cubicBezTo>
                  <a:cubicBezTo>
                    <a:pt x="409" y="382"/>
                    <a:pt x="406" y="383"/>
                    <a:pt x="406" y="381"/>
                  </a:cubicBezTo>
                  <a:cubicBezTo>
                    <a:pt x="405" y="370"/>
                    <a:pt x="421" y="370"/>
                    <a:pt x="427" y="371"/>
                  </a:cubicBezTo>
                  <a:cubicBezTo>
                    <a:pt x="433" y="371"/>
                    <a:pt x="443" y="375"/>
                    <a:pt x="441" y="384"/>
                  </a:cubicBezTo>
                  <a:cubicBezTo>
                    <a:pt x="441" y="386"/>
                    <a:pt x="436" y="385"/>
                    <a:pt x="435" y="387"/>
                  </a:cubicBezTo>
                  <a:cubicBezTo>
                    <a:pt x="432" y="391"/>
                    <a:pt x="433" y="396"/>
                    <a:pt x="430" y="401"/>
                  </a:cubicBezTo>
                  <a:cubicBezTo>
                    <a:pt x="429" y="404"/>
                    <a:pt x="427" y="406"/>
                    <a:pt x="425" y="408"/>
                  </a:cubicBezTo>
                  <a:cubicBezTo>
                    <a:pt x="424" y="409"/>
                    <a:pt x="422" y="409"/>
                    <a:pt x="421" y="410"/>
                  </a:cubicBezTo>
                  <a:cubicBezTo>
                    <a:pt x="420" y="412"/>
                    <a:pt x="423" y="413"/>
                    <a:pt x="422" y="415"/>
                  </a:cubicBezTo>
                  <a:cubicBezTo>
                    <a:pt x="420" y="418"/>
                    <a:pt x="413" y="420"/>
                    <a:pt x="413" y="424"/>
                  </a:cubicBezTo>
                  <a:cubicBezTo>
                    <a:pt x="413" y="434"/>
                    <a:pt x="418" y="444"/>
                    <a:pt x="421" y="454"/>
                  </a:cubicBezTo>
                  <a:cubicBezTo>
                    <a:pt x="422" y="457"/>
                    <a:pt x="421" y="460"/>
                    <a:pt x="424" y="462"/>
                  </a:cubicBezTo>
                  <a:cubicBezTo>
                    <a:pt x="424" y="462"/>
                    <a:pt x="444" y="470"/>
                    <a:pt x="444" y="470"/>
                  </a:cubicBezTo>
                  <a:cubicBezTo>
                    <a:pt x="445" y="472"/>
                    <a:pt x="439" y="475"/>
                    <a:pt x="441" y="474"/>
                  </a:cubicBezTo>
                  <a:cubicBezTo>
                    <a:pt x="446" y="473"/>
                    <a:pt x="451" y="468"/>
                    <a:pt x="456" y="466"/>
                  </a:cubicBezTo>
                  <a:cubicBezTo>
                    <a:pt x="457" y="465"/>
                    <a:pt x="459" y="466"/>
                    <a:pt x="461" y="465"/>
                  </a:cubicBezTo>
                  <a:cubicBezTo>
                    <a:pt x="465" y="463"/>
                    <a:pt x="468" y="458"/>
                    <a:pt x="473" y="456"/>
                  </a:cubicBezTo>
                  <a:cubicBezTo>
                    <a:pt x="474" y="455"/>
                    <a:pt x="474" y="459"/>
                    <a:pt x="475" y="459"/>
                  </a:cubicBezTo>
                  <a:cubicBezTo>
                    <a:pt x="479" y="458"/>
                    <a:pt x="481" y="454"/>
                    <a:pt x="485" y="454"/>
                  </a:cubicBezTo>
                  <a:cubicBezTo>
                    <a:pt x="494" y="455"/>
                    <a:pt x="503" y="456"/>
                    <a:pt x="511" y="461"/>
                  </a:cubicBezTo>
                  <a:cubicBezTo>
                    <a:pt x="514" y="463"/>
                    <a:pt x="503" y="462"/>
                    <a:pt x="500" y="463"/>
                  </a:cubicBezTo>
                  <a:cubicBezTo>
                    <a:pt x="497" y="464"/>
                    <a:pt x="494" y="466"/>
                    <a:pt x="491" y="467"/>
                  </a:cubicBezTo>
                  <a:cubicBezTo>
                    <a:pt x="476" y="472"/>
                    <a:pt x="469" y="471"/>
                    <a:pt x="457" y="479"/>
                  </a:cubicBezTo>
                  <a:cubicBezTo>
                    <a:pt x="456" y="480"/>
                    <a:pt x="456" y="482"/>
                    <a:pt x="455" y="482"/>
                  </a:cubicBezTo>
                  <a:cubicBezTo>
                    <a:pt x="453" y="484"/>
                    <a:pt x="450" y="482"/>
                    <a:pt x="449" y="484"/>
                  </a:cubicBezTo>
                  <a:cubicBezTo>
                    <a:pt x="448" y="486"/>
                    <a:pt x="453" y="498"/>
                    <a:pt x="455" y="500"/>
                  </a:cubicBezTo>
                  <a:cubicBezTo>
                    <a:pt x="458" y="501"/>
                    <a:pt x="462" y="497"/>
                    <a:pt x="464" y="499"/>
                  </a:cubicBezTo>
                  <a:cubicBezTo>
                    <a:pt x="466" y="501"/>
                    <a:pt x="463" y="505"/>
                    <a:pt x="463" y="508"/>
                  </a:cubicBezTo>
                  <a:cubicBezTo>
                    <a:pt x="464" y="512"/>
                    <a:pt x="469" y="516"/>
                    <a:pt x="467" y="519"/>
                  </a:cubicBezTo>
                  <a:cubicBezTo>
                    <a:pt x="453" y="538"/>
                    <a:pt x="453" y="499"/>
                    <a:pt x="437" y="516"/>
                  </a:cubicBezTo>
                  <a:cubicBezTo>
                    <a:pt x="435" y="518"/>
                    <a:pt x="436" y="521"/>
                    <a:pt x="435" y="523"/>
                  </a:cubicBezTo>
                  <a:cubicBezTo>
                    <a:pt x="434" y="529"/>
                    <a:pt x="432" y="534"/>
                    <a:pt x="433" y="539"/>
                  </a:cubicBezTo>
                  <a:cubicBezTo>
                    <a:pt x="434" y="547"/>
                    <a:pt x="437" y="554"/>
                    <a:pt x="439" y="561"/>
                  </a:cubicBezTo>
                  <a:cubicBezTo>
                    <a:pt x="439" y="563"/>
                    <a:pt x="442" y="565"/>
                    <a:pt x="441" y="566"/>
                  </a:cubicBezTo>
                  <a:cubicBezTo>
                    <a:pt x="436" y="568"/>
                    <a:pt x="430" y="564"/>
                    <a:pt x="426" y="567"/>
                  </a:cubicBezTo>
                  <a:cubicBezTo>
                    <a:pt x="423" y="569"/>
                    <a:pt x="426" y="575"/>
                    <a:pt x="423" y="577"/>
                  </a:cubicBezTo>
                  <a:cubicBezTo>
                    <a:pt x="415" y="581"/>
                    <a:pt x="413" y="570"/>
                    <a:pt x="407" y="571"/>
                  </a:cubicBezTo>
                  <a:cubicBezTo>
                    <a:pt x="401" y="571"/>
                    <a:pt x="396" y="575"/>
                    <a:pt x="391" y="576"/>
                  </a:cubicBezTo>
                  <a:cubicBezTo>
                    <a:pt x="390" y="577"/>
                    <a:pt x="388" y="577"/>
                    <a:pt x="387" y="578"/>
                  </a:cubicBezTo>
                  <a:cubicBezTo>
                    <a:pt x="385" y="579"/>
                    <a:pt x="385" y="582"/>
                    <a:pt x="383" y="583"/>
                  </a:cubicBezTo>
                  <a:cubicBezTo>
                    <a:pt x="380" y="585"/>
                    <a:pt x="376" y="585"/>
                    <a:pt x="373" y="586"/>
                  </a:cubicBezTo>
                  <a:cubicBezTo>
                    <a:pt x="368" y="588"/>
                    <a:pt x="364" y="589"/>
                    <a:pt x="360" y="592"/>
                  </a:cubicBezTo>
                  <a:cubicBezTo>
                    <a:pt x="359" y="592"/>
                    <a:pt x="361" y="595"/>
                    <a:pt x="361" y="595"/>
                  </a:cubicBezTo>
                  <a:cubicBezTo>
                    <a:pt x="353" y="590"/>
                    <a:pt x="347" y="583"/>
                    <a:pt x="339" y="581"/>
                  </a:cubicBezTo>
                  <a:cubicBezTo>
                    <a:pt x="336" y="580"/>
                    <a:pt x="337" y="587"/>
                    <a:pt x="334" y="588"/>
                  </a:cubicBezTo>
                  <a:cubicBezTo>
                    <a:pt x="323" y="594"/>
                    <a:pt x="315" y="592"/>
                    <a:pt x="307" y="581"/>
                  </a:cubicBezTo>
                  <a:cubicBezTo>
                    <a:pt x="306" y="580"/>
                    <a:pt x="310" y="577"/>
                    <a:pt x="309" y="575"/>
                  </a:cubicBezTo>
                  <a:cubicBezTo>
                    <a:pt x="308" y="573"/>
                    <a:pt x="303" y="576"/>
                    <a:pt x="303" y="574"/>
                  </a:cubicBezTo>
                  <a:cubicBezTo>
                    <a:pt x="301" y="569"/>
                    <a:pt x="302" y="562"/>
                    <a:pt x="304" y="557"/>
                  </a:cubicBezTo>
                  <a:cubicBezTo>
                    <a:pt x="305" y="556"/>
                    <a:pt x="308" y="559"/>
                    <a:pt x="310" y="557"/>
                  </a:cubicBezTo>
                  <a:cubicBezTo>
                    <a:pt x="312" y="554"/>
                    <a:pt x="311" y="549"/>
                    <a:pt x="313" y="547"/>
                  </a:cubicBezTo>
                  <a:cubicBezTo>
                    <a:pt x="314" y="546"/>
                    <a:pt x="316" y="550"/>
                    <a:pt x="318" y="549"/>
                  </a:cubicBezTo>
                  <a:cubicBezTo>
                    <a:pt x="324" y="546"/>
                    <a:pt x="318" y="523"/>
                    <a:pt x="316" y="519"/>
                  </a:cubicBezTo>
                  <a:cubicBezTo>
                    <a:pt x="315" y="517"/>
                    <a:pt x="311" y="520"/>
                    <a:pt x="309" y="522"/>
                  </a:cubicBezTo>
                  <a:cubicBezTo>
                    <a:pt x="307" y="524"/>
                    <a:pt x="303" y="526"/>
                    <a:pt x="303" y="530"/>
                  </a:cubicBezTo>
                  <a:cubicBezTo>
                    <a:pt x="303" y="532"/>
                    <a:pt x="310" y="530"/>
                    <a:pt x="309" y="532"/>
                  </a:cubicBezTo>
                  <a:cubicBezTo>
                    <a:pt x="307" y="535"/>
                    <a:pt x="302" y="534"/>
                    <a:pt x="299" y="536"/>
                  </a:cubicBezTo>
                  <a:cubicBezTo>
                    <a:pt x="296" y="539"/>
                    <a:pt x="285" y="552"/>
                    <a:pt x="287" y="560"/>
                  </a:cubicBezTo>
                  <a:cubicBezTo>
                    <a:pt x="289" y="568"/>
                    <a:pt x="294" y="575"/>
                    <a:pt x="297" y="584"/>
                  </a:cubicBezTo>
                  <a:cubicBezTo>
                    <a:pt x="297" y="586"/>
                    <a:pt x="294" y="589"/>
                    <a:pt x="296" y="591"/>
                  </a:cubicBezTo>
                  <a:cubicBezTo>
                    <a:pt x="298" y="595"/>
                    <a:pt x="311" y="598"/>
                    <a:pt x="307" y="599"/>
                  </a:cubicBezTo>
                  <a:cubicBezTo>
                    <a:pt x="302" y="601"/>
                    <a:pt x="298" y="591"/>
                    <a:pt x="293" y="592"/>
                  </a:cubicBezTo>
                  <a:cubicBezTo>
                    <a:pt x="289" y="592"/>
                    <a:pt x="294" y="601"/>
                    <a:pt x="290" y="602"/>
                  </a:cubicBezTo>
                  <a:cubicBezTo>
                    <a:pt x="287" y="603"/>
                    <a:pt x="287" y="595"/>
                    <a:pt x="284" y="595"/>
                  </a:cubicBezTo>
                  <a:cubicBezTo>
                    <a:pt x="280" y="595"/>
                    <a:pt x="279" y="603"/>
                    <a:pt x="274" y="604"/>
                  </a:cubicBezTo>
                  <a:cubicBezTo>
                    <a:pt x="269" y="605"/>
                    <a:pt x="265" y="599"/>
                    <a:pt x="260" y="600"/>
                  </a:cubicBezTo>
                  <a:cubicBezTo>
                    <a:pt x="255" y="601"/>
                    <a:pt x="252" y="606"/>
                    <a:pt x="248" y="608"/>
                  </a:cubicBezTo>
                  <a:cubicBezTo>
                    <a:pt x="247" y="609"/>
                    <a:pt x="244" y="607"/>
                    <a:pt x="244" y="608"/>
                  </a:cubicBezTo>
                  <a:cubicBezTo>
                    <a:pt x="241" y="612"/>
                    <a:pt x="241" y="617"/>
                    <a:pt x="238" y="622"/>
                  </a:cubicBezTo>
                  <a:cubicBezTo>
                    <a:pt x="237" y="625"/>
                    <a:pt x="234" y="626"/>
                    <a:pt x="233" y="629"/>
                  </a:cubicBezTo>
                  <a:cubicBezTo>
                    <a:pt x="233" y="632"/>
                    <a:pt x="237" y="635"/>
                    <a:pt x="235" y="637"/>
                  </a:cubicBezTo>
                  <a:cubicBezTo>
                    <a:pt x="232" y="638"/>
                    <a:pt x="228" y="634"/>
                    <a:pt x="224" y="635"/>
                  </a:cubicBezTo>
                  <a:cubicBezTo>
                    <a:pt x="220" y="636"/>
                    <a:pt x="217" y="641"/>
                    <a:pt x="212" y="643"/>
                  </a:cubicBezTo>
                  <a:cubicBezTo>
                    <a:pt x="208" y="645"/>
                    <a:pt x="202" y="642"/>
                    <a:pt x="199" y="646"/>
                  </a:cubicBezTo>
                  <a:cubicBezTo>
                    <a:pt x="196" y="649"/>
                    <a:pt x="201" y="656"/>
                    <a:pt x="198" y="660"/>
                  </a:cubicBezTo>
                  <a:cubicBezTo>
                    <a:pt x="195" y="663"/>
                    <a:pt x="189" y="662"/>
                    <a:pt x="184" y="664"/>
                  </a:cubicBezTo>
                  <a:cubicBezTo>
                    <a:pt x="181" y="666"/>
                    <a:pt x="178" y="668"/>
                    <a:pt x="176" y="671"/>
                  </a:cubicBezTo>
                  <a:cubicBezTo>
                    <a:pt x="175" y="672"/>
                    <a:pt x="176" y="674"/>
                    <a:pt x="174" y="674"/>
                  </a:cubicBezTo>
                  <a:cubicBezTo>
                    <a:pt x="169" y="675"/>
                    <a:pt x="164" y="675"/>
                    <a:pt x="159" y="672"/>
                  </a:cubicBezTo>
                  <a:cubicBezTo>
                    <a:pt x="157" y="671"/>
                    <a:pt x="161" y="667"/>
                    <a:pt x="159" y="665"/>
                  </a:cubicBezTo>
                  <a:cubicBezTo>
                    <a:pt x="157" y="663"/>
                    <a:pt x="152" y="661"/>
                    <a:pt x="151" y="663"/>
                  </a:cubicBezTo>
                  <a:cubicBezTo>
                    <a:pt x="138" y="683"/>
                    <a:pt x="173" y="665"/>
                    <a:pt x="147" y="684"/>
                  </a:cubicBezTo>
                  <a:cubicBezTo>
                    <a:pt x="144" y="686"/>
                    <a:pt x="140" y="687"/>
                    <a:pt x="136" y="686"/>
                  </a:cubicBezTo>
                  <a:cubicBezTo>
                    <a:pt x="133" y="685"/>
                    <a:pt x="134" y="679"/>
                    <a:pt x="131" y="678"/>
                  </a:cubicBezTo>
                  <a:cubicBezTo>
                    <a:pt x="130" y="678"/>
                    <a:pt x="109" y="680"/>
                    <a:pt x="109" y="682"/>
                  </a:cubicBezTo>
                  <a:cubicBezTo>
                    <a:pt x="111" y="691"/>
                    <a:pt x="119" y="699"/>
                    <a:pt x="126" y="706"/>
                  </a:cubicBezTo>
                  <a:cubicBezTo>
                    <a:pt x="128" y="708"/>
                    <a:pt x="135" y="698"/>
                    <a:pt x="137" y="707"/>
                  </a:cubicBezTo>
                  <a:cubicBezTo>
                    <a:pt x="137" y="708"/>
                    <a:pt x="133" y="709"/>
                    <a:pt x="134" y="710"/>
                  </a:cubicBezTo>
                  <a:cubicBezTo>
                    <a:pt x="136" y="713"/>
                    <a:pt x="143" y="710"/>
                    <a:pt x="144" y="714"/>
                  </a:cubicBezTo>
                  <a:cubicBezTo>
                    <a:pt x="145" y="717"/>
                    <a:pt x="138" y="717"/>
                    <a:pt x="137" y="721"/>
                  </a:cubicBezTo>
                  <a:cubicBezTo>
                    <a:pt x="137" y="723"/>
                    <a:pt x="140" y="726"/>
                    <a:pt x="141" y="728"/>
                  </a:cubicBezTo>
                  <a:cubicBezTo>
                    <a:pt x="143" y="735"/>
                    <a:pt x="147" y="741"/>
                    <a:pt x="148" y="748"/>
                  </a:cubicBezTo>
                  <a:cubicBezTo>
                    <a:pt x="150" y="768"/>
                    <a:pt x="146" y="762"/>
                    <a:pt x="141" y="774"/>
                  </a:cubicBezTo>
                  <a:cubicBezTo>
                    <a:pt x="138" y="779"/>
                    <a:pt x="138" y="784"/>
                    <a:pt x="135" y="789"/>
                  </a:cubicBezTo>
                  <a:cubicBezTo>
                    <a:pt x="132" y="794"/>
                    <a:pt x="123" y="788"/>
                    <a:pt x="117" y="787"/>
                  </a:cubicBezTo>
                  <a:cubicBezTo>
                    <a:pt x="115" y="787"/>
                    <a:pt x="114" y="790"/>
                    <a:pt x="113" y="789"/>
                  </a:cubicBezTo>
                  <a:cubicBezTo>
                    <a:pt x="110" y="789"/>
                    <a:pt x="108" y="785"/>
                    <a:pt x="105" y="784"/>
                  </a:cubicBezTo>
                  <a:cubicBezTo>
                    <a:pt x="101" y="783"/>
                    <a:pt x="96" y="785"/>
                    <a:pt x="92" y="785"/>
                  </a:cubicBezTo>
                  <a:cubicBezTo>
                    <a:pt x="80" y="782"/>
                    <a:pt x="69" y="777"/>
                    <a:pt x="57" y="774"/>
                  </a:cubicBezTo>
                  <a:cubicBezTo>
                    <a:pt x="57" y="774"/>
                    <a:pt x="57" y="776"/>
                    <a:pt x="57" y="776"/>
                  </a:cubicBezTo>
                  <a:cubicBezTo>
                    <a:pt x="53" y="773"/>
                    <a:pt x="51" y="767"/>
                    <a:pt x="46" y="768"/>
                  </a:cubicBezTo>
                  <a:cubicBezTo>
                    <a:pt x="6" y="769"/>
                    <a:pt x="33" y="779"/>
                    <a:pt x="30" y="794"/>
                  </a:cubicBezTo>
                  <a:cubicBezTo>
                    <a:pt x="28" y="804"/>
                    <a:pt x="24" y="814"/>
                    <a:pt x="22" y="824"/>
                  </a:cubicBezTo>
                  <a:cubicBezTo>
                    <a:pt x="22" y="825"/>
                    <a:pt x="23" y="826"/>
                    <a:pt x="23" y="826"/>
                  </a:cubicBezTo>
                  <a:cubicBezTo>
                    <a:pt x="20" y="834"/>
                    <a:pt x="13" y="845"/>
                    <a:pt x="8" y="851"/>
                  </a:cubicBezTo>
                  <a:cubicBezTo>
                    <a:pt x="7" y="851"/>
                    <a:pt x="5" y="850"/>
                    <a:pt x="5" y="851"/>
                  </a:cubicBezTo>
                  <a:cubicBezTo>
                    <a:pt x="3" y="855"/>
                    <a:pt x="0" y="859"/>
                    <a:pt x="1" y="864"/>
                  </a:cubicBezTo>
                  <a:cubicBezTo>
                    <a:pt x="2" y="882"/>
                    <a:pt x="10" y="892"/>
                    <a:pt x="25" y="901"/>
                  </a:cubicBezTo>
                  <a:cubicBezTo>
                    <a:pt x="28" y="903"/>
                    <a:pt x="32" y="899"/>
                    <a:pt x="34" y="901"/>
                  </a:cubicBezTo>
                  <a:cubicBezTo>
                    <a:pt x="37" y="904"/>
                    <a:pt x="36" y="910"/>
                    <a:pt x="39" y="914"/>
                  </a:cubicBezTo>
                  <a:cubicBezTo>
                    <a:pt x="42" y="919"/>
                    <a:pt x="48" y="924"/>
                    <a:pt x="53" y="929"/>
                  </a:cubicBezTo>
                  <a:cubicBezTo>
                    <a:pt x="53" y="929"/>
                    <a:pt x="53" y="929"/>
                    <a:pt x="53" y="929"/>
                  </a:cubicBezTo>
                  <a:cubicBezTo>
                    <a:pt x="69" y="927"/>
                    <a:pt x="86" y="924"/>
                    <a:pt x="102" y="923"/>
                  </a:cubicBezTo>
                  <a:cubicBezTo>
                    <a:pt x="104" y="923"/>
                    <a:pt x="105" y="927"/>
                    <a:pt x="106" y="926"/>
                  </a:cubicBezTo>
                  <a:cubicBezTo>
                    <a:pt x="110" y="923"/>
                    <a:pt x="111" y="917"/>
                    <a:pt x="115" y="914"/>
                  </a:cubicBezTo>
                  <a:cubicBezTo>
                    <a:pt x="120" y="911"/>
                    <a:pt x="126" y="914"/>
                    <a:pt x="130" y="911"/>
                  </a:cubicBezTo>
                  <a:cubicBezTo>
                    <a:pt x="133" y="909"/>
                    <a:pt x="130" y="903"/>
                    <a:pt x="133" y="900"/>
                  </a:cubicBezTo>
                  <a:cubicBezTo>
                    <a:pt x="135" y="897"/>
                    <a:pt x="141" y="896"/>
                    <a:pt x="144" y="892"/>
                  </a:cubicBezTo>
                  <a:cubicBezTo>
                    <a:pt x="144" y="892"/>
                    <a:pt x="141" y="874"/>
                    <a:pt x="141" y="873"/>
                  </a:cubicBezTo>
                  <a:cubicBezTo>
                    <a:pt x="142" y="870"/>
                    <a:pt x="145" y="868"/>
                    <a:pt x="148" y="865"/>
                  </a:cubicBezTo>
                  <a:cubicBezTo>
                    <a:pt x="156" y="854"/>
                    <a:pt x="160" y="847"/>
                    <a:pt x="174" y="842"/>
                  </a:cubicBezTo>
                  <a:cubicBezTo>
                    <a:pt x="186" y="838"/>
                    <a:pt x="184" y="848"/>
                    <a:pt x="197" y="833"/>
                  </a:cubicBezTo>
                  <a:cubicBezTo>
                    <a:pt x="200" y="829"/>
                    <a:pt x="201" y="824"/>
                    <a:pt x="202" y="819"/>
                  </a:cubicBezTo>
                  <a:cubicBezTo>
                    <a:pt x="203" y="814"/>
                    <a:pt x="198" y="807"/>
                    <a:pt x="202" y="805"/>
                  </a:cubicBezTo>
                  <a:cubicBezTo>
                    <a:pt x="210" y="799"/>
                    <a:pt x="221" y="799"/>
                    <a:pt x="231" y="798"/>
                  </a:cubicBezTo>
                  <a:cubicBezTo>
                    <a:pt x="233" y="798"/>
                    <a:pt x="230" y="801"/>
                    <a:pt x="231" y="802"/>
                  </a:cubicBezTo>
                  <a:cubicBezTo>
                    <a:pt x="232" y="804"/>
                    <a:pt x="234" y="804"/>
                    <a:pt x="236" y="805"/>
                  </a:cubicBezTo>
                  <a:cubicBezTo>
                    <a:pt x="240" y="807"/>
                    <a:pt x="244" y="810"/>
                    <a:pt x="248" y="809"/>
                  </a:cubicBezTo>
                  <a:cubicBezTo>
                    <a:pt x="255" y="807"/>
                    <a:pt x="260" y="800"/>
                    <a:pt x="267" y="796"/>
                  </a:cubicBezTo>
                  <a:cubicBezTo>
                    <a:pt x="270" y="794"/>
                    <a:pt x="274" y="795"/>
                    <a:pt x="277" y="793"/>
                  </a:cubicBezTo>
                  <a:cubicBezTo>
                    <a:pt x="281" y="790"/>
                    <a:pt x="283" y="783"/>
                    <a:pt x="288" y="782"/>
                  </a:cubicBezTo>
                  <a:cubicBezTo>
                    <a:pt x="305" y="781"/>
                    <a:pt x="311" y="796"/>
                    <a:pt x="314" y="807"/>
                  </a:cubicBezTo>
                  <a:cubicBezTo>
                    <a:pt x="314" y="809"/>
                    <a:pt x="312" y="812"/>
                    <a:pt x="313" y="814"/>
                  </a:cubicBezTo>
                  <a:cubicBezTo>
                    <a:pt x="315" y="818"/>
                    <a:pt x="319" y="822"/>
                    <a:pt x="322" y="825"/>
                  </a:cubicBezTo>
                  <a:cubicBezTo>
                    <a:pt x="325" y="826"/>
                    <a:pt x="328" y="825"/>
                    <a:pt x="330" y="827"/>
                  </a:cubicBezTo>
                  <a:cubicBezTo>
                    <a:pt x="332" y="828"/>
                    <a:pt x="332" y="831"/>
                    <a:pt x="334" y="832"/>
                  </a:cubicBezTo>
                  <a:cubicBezTo>
                    <a:pt x="339" y="837"/>
                    <a:pt x="346" y="840"/>
                    <a:pt x="351" y="845"/>
                  </a:cubicBezTo>
                  <a:cubicBezTo>
                    <a:pt x="352" y="847"/>
                    <a:pt x="352" y="849"/>
                    <a:pt x="353" y="849"/>
                  </a:cubicBezTo>
                  <a:cubicBezTo>
                    <a:pt x="356" y="850"/>
                    <a:pt x="360" y="846"/>
                    <a:pt x="363" y="848"/>
                  </a:cubicBezTo>
                  <a:cubicBezTo>
                    <a:pt x="367" y="850"/>
                    <a:pt x="366" y="855"/>
                    <a:pt x="369" y="857"/>
                  </a:cubicBezTo>
                  <a:cubicBezTo>
                    <a:pt x="372" y="859"/>
                    <a:pt x="377" y="857"/>
                    <a:pt x="381" y="859"/>
                  </a:cubicBezTo>
                  <a:cubicBezTo>
                    <a:pt x="385" y="863"/>
                    <a:pt x="385" y="869"/>
                    <a:pt x="389" y="872"/>
                  </a:cubicBezTo>
                  <a:cubicBezTo>
                    <a:pt x="390" y="874"/>
                    <a:pt x="394" y="870"/>
                    <a:pt x="395" y="872"/>
                  </a:cubicBezTo>
                  <a:cubicBezTo>
                    <a:pt x="400" y="879"/>
                    <a:pt x="404" y="886"/>
                    <a:pt x="405" y="895"/>
                  </a:cubicBezTo>
                  <a:cubicBezTo>
                    <a:pt x="406" y="899"/>
                    <a:pt x="392" y="910"/>
                    <a:pt x="397" y="914"/>
                  </a:cubicBezTo>
                  <a:cubicBezTo>
                    <a:pt x="405" y="921"/>
                    <a:pt x="409" y="909"/>
                    <a:pt x="411" y="904"/>
                  </a:cubicBezTo>
                  <a:cubicBezTo>
                    <a:pt x="412" y="902"/>
                    <a:pt x="410" y="899"/>
                    <a:pt x="411" y="897"/>
                  </a:cubicBezTo>
                  <a:cubicBezTo>
                    <a:pt x="413" y="894"/>
                    <a:pt x="419" y="894"/>
                    <a:pt x="421" y="891"/>
                  </a:cubicBezTo>
                  <a:cubicBezTo>
                    <a:pt x="429" y="878"/>
                    <a:pt x="402" y="888"/>
                    <a:pt x="410" y="870"/>
                  </a:cubicBezTo>
                  <a:cubicBezTo>
                    <a:pt x="414" y="859"/>
                    <a:pt x="419" y="857"/>
                    <a:pt x="429" y="864"/>
                  </a:cubicBezTo>
                  <a:cubicBezTo>
                    <a:pt x="432" y="866"/>
                    <a:pt x="431" y="870"/>
                    <a:pt x="433" y="872"/>
                  </a:cubicBezTo>
                  <a:cubicBezTo>
                    <a:pt x="435" y="874"/>
                    <a:pt x="444" y="876"/>
                    <a:pt x="440" y="867"/>
                  </a:cubicBezTo>
                  <a:cubicBezTo>
                    <a:pt x="433" y="850"/>
                    <a:pt x="412" y="851"/>
                    <a:pt x="398" y="843"/>
                  </a:cubicBezTo>
                  <a:cubicBezTo>
                    <a:pt x="389" y="837"/>
                    <a:pt x="377" y="830"/>
                    <a:pt x="369" y="821"/>
                  </a:cubicBezTo>
                  <a:cubicBezTo>
                    <a:pt x="364" y="816"/>
                    <a:pt x="365" y="804"/>
                    <a:pt x="360" y="800"/>
                  </a:cubicBezTo>
                  <a:cubicBezTo>
                    <a:pt x="354" y="796"/>
                    <a:pt x="336" y="788"/>
                    <a:pt x="339" y="777"/>
                  </a:cubicBezTo>
                  <a:cubicBezTo>
                    <a:pt x="342" y="767"/>
                    <a:pt x="351" y="761"/>
                    <a:pt x="358" y="754"/>
                  </a:cubicBezTo>
                  <a:cubicBezTo>
                    <a:pt x="359" y="753"/>
                    <a:pt x="359" y="757"/>
                    <a:pt x="360" y="758"/>
                  </a:cubicBezTo>
                  <a:cubicBezTo>
                    <a:pt x="364" y="760"/>
                    <a:pt x="370" y="760"/>
                    <a:pt x="373" y="764"/>
                  </a:cubicBezTo>
                  <a:cubicBezTo>
                    <a:pt x="377" y="768"/>
                    <a:pt x="377" y="774"/>
                    <a:pt x="380" y="778"/>
                  </a:cubicBezTo>
                  <a:cubicBezTo>
                    <a:pt x="382" y="781"/>
                    <a:pt x="387" y="781"/>
                    <a:pt x="388" y="784"/>
                  </a:cubicBezTo>
                  <a:cubicBezTo>
                    <a:pt x="389" y="786"/>
                    <a:pt x="382" y="785"/>
                    <a:pt x="383" y="786"/>
                  </a:cubicBezTo>
                  <a:cubicBezTo>
                    <a:pt x="395" y="813"/>
                    <a:pt x="416" y="790"/>
                    <a:pt x="423" y="812"/>
                  </a:cubicBezTo>
                  <a:cubicBezTo>
                    <a:pt x="424" y="816"/>
                    <a:pt x="409" y="808"/>
                    <a:pt x="412" y="809"/>
                  </a:cubicBezTo>
                  <a:cubicBezTo>
                    <a:pt x="421" y="813"/>
                    <a:pt x="430" y="814"/>
                    <a:pt x="438" y="818"/>
                  </a:cubicBezTo>
                  <a:cubicBezTo>
                    <a:pt x="439" y="818"/>
                    <a:pt x="436" y="819"/>
                    <a:pt x="437" y="820"/>
                  </a:cubicBezTo>
                  <a:cubicBezTo>
                    <a:pt x="442" y="833"/>
                    <a:pt x="449" y="846"/>
                    <a:pt x="454" y="859"/>
                  </a:cubicBezTo>
                  <a:cubicBezTo>
                    <a:pt x="455" y="860"/>
                    <a:pt x="451" y="859"/>
                    <a:pt x="451" y="860"/>
                  </a:cubicBezTo>
                  <a:cubicBezTo>
                    <a:pt x="454" y="863"/>
                    <a:pt x="458" y="864"/>
                    <a:pt x="461" y="867"/>
                  </a:cubicBezTo>
                  <a:cubicBezTo>
                    <a:pt x="463" y="869"/>
                    <a:pt x="463" y="872"/>
                    <a:pt x="464" y="874"/>
                  </a:cubicBezTo>
                  <a:cubicBezTo>
                    <a:pt x="466" y="877"/>
                    <a:pt x="469" y="879"/>
                    <a:pt x="471" y="881"/>
                  </a:cubicBezTo>
                  <a:cubicBezTo>
                    <a:pt x="473" y="884"/>
                    <a:pt x="474" y="888"/>
                    <a:pt x="477" y="891"/>
                  </a:cubicBezTo>
                  <a:cubicBezTo>
                    <a:pt x="481" y="894"/>
                    <a:pt x="486" y="898"/>
                    <a:pt x="491" y="900"/>
                  </a:cubicBezTo>
                  <a:cubicBezTo>
                    <a:pt x="495" y="901"/>
                    <a:pt x="500" y="899"/>
                    <a:pt x="504" y="897"/>
                  </a:cubicBezTo>
                  <a:cubicBezTo>
                    <a:pt x="505" y="897"/>
                    <a:pt x="504" y="895"/>
                    <a:pt x="504" y="895"/>
                  </a:cubicBezTo>
                  <a:cubicBezTo>
                    <a:pt x="509" y="896"/>
                    <a:pt x="515" y="896"/>
                    <a:pt x="518" y="899"/>
                  </a:cubicBezTo>
                  <a:cubicBezTo>
                    <a:pt x="520" y="901"/>
                    <a:pt x="515" y="904"/>
                    <a:pt x="513" y="904"/>
                  </a:cubicBezTo>
                  <a:cubicBezTo>
                    <a:pt x="506" y="905"/>
                    <a:pt x="487" y="887"/>
                    <a:pt x="485" y="910"/>
                  </a:cubicBezTo>
                  <a:cubicBezTo>
                    <a:pt x="485" y="914"/>
                    <a:pt x="493" y="913"/>
                    <a:pt x="495" y="917"/>
                  </a:cubicBezTo>
                  <a:cubicBezTo>
                    <a:pt x="497" y="921"/>
                    <a:pt x="494" y="927"/>
                    <a:pt x="497" y="930"/>
                  </a:cubicBezTo>
                  <a:cubicBezTo>
                    <a:pt x="499" y="932"/>
                    <a:pt x="501" y="924"/>
                    <a:pt x="504" y="925"/>
                  </a:cubicBezTo>
                  <a:cubicBezTo>
                    <a:pt x="507" y="926"/>
                    <a:pt x="505" y="934"/>
                    <a:pt x="509" y="935"/>
                  </a:cubicBezTo>
                  <a:cubicBezTo>
                    <a:pt x="512" y="936"/>
                    <a:pt x="511" y="928"/>
                    <a:pt x="514" y="928"/>
                  </a:cubicBezTo>
                  <a:cubicBezTo>
                    <a:pt x="517" y="928"/>
                    <a:pt x="519" y="934"/>
                    <a:pt x="522" y="934"/>
                  </a:cubicBezTo>
                  <a:cubicBezTo>
                    <a:pt x="524" y="934"/>
                    <a:pt x="521" y="930"/>
                    <a:pt x="520" y="928"/>
                  </a:cubicBezTo>
                  <a:cubicBezTo>
                    <a:pt x="517" y="922"/>
                    <a:pt x="513" y="918"/>
                    <a:pt x="512" y="912"/>
                  </a:cubicBezTo>
                  <a:cubicBezTo>
                    <a:pt x="510" y="907"/>
                    <a:pt x="520" y="900"/>
                    <a:pt x="524" y="900"/>
                  </a:cubicBezTo>
                  <a:cubicBezTo>
                    <a:pt x="527" y="901"/>
                    <a:pt x="529" y="909"/>
                    <a:pt x="532" y="908"/>
                  </a:cubicBezTo>
                  <a:cubicBezTo>
                    <a:pt x="535" y="906"/>
                    <a:pt x="533" y="899"/>
                    <a:pt x="531" y="896"/>
                  </a:cubicBezTo>
                  <a:cubicBezTo>
                    <a:pt x="529" y="894"/>
                    <a:pt x="519" y="888"/>
                    <a:pt x="513" y="887"/>
                  </a:cubicBezTo>
                  <a:cubicBezTo>
                    <a:pt x="511" y="887"/>
                    <a:pt x="504" y="889"/>
                    <a:pt x="505" y="886"/>
                  </a:cubicBezTo>
                  <a:cubicBezTo>
                    <a:pt x="507" y="882"/>
                    <a:pt x="517" y="883"/>
                    <a:pt x="517" y="878"/>
                  </a:cubicBezTo>
                  <a:cubicBezTo>
                    <a:pt x="519" y="865"/>
                    <a:pt x="507" y="869"/>
                    <a:pt x="503" y="862"/>
                  </a:cubicBezTo>
                  <a:cubicBezTo>
                    <a:pt x="502" y="859"/>
                    <a:pt x="499" y="854"/>
                    <a:pt x="502" y="853"/>
                  </a:cubicBezTo>
                  <a:cubicBezTo>
                    <a:pt x="509" y="850"/>
                    <a:pt x="520" y="865"/>
                    <a:pt x="525" y="861"/>
                  </a:cubicBezTo>
                  <a:cubicBezTo>
                    <a:pt x="527" y="859"/>
                    <a:pt x="519" y="854"/>
                    <a:pt x="521" y="852"/>
                  </a:cubicBezTo>
                  <a:cubicBezTo>
                    <a:pt x="524" y="850"/>
                    <a:pt x="532" y="858"/>
                    <a:pt x="530" y="856"/>
                  </a:cubicBezTo>
                  <a:cubicBezTo>
                    <a:pt x="528" y="851"/>
                    <a:pt x="521" y="850"/>
                    <a:pt x="518" y="846"/>
                  </a:cubicBezTo>
                  <a:cubicBezTo>
                    <a:pt x="517" y="844"/>
                    <a:pt x="522" y="845"/>
                    <a:pt x="524" y="845"/>
                  </a:cubicBezTo>
                  <a:cubicBezTo>
                    <a:pt x="528" y="844"/>
                    <a:pt x="531" y="842"/>
                    <a:pt x="534" y="840"/>
                  </a:cubicBezTo>
                  <a:cubicBezTo>
                    <a:pt x="536" y="839"/>
                    <a:pt x="537" y="836"/>
                    <a:pt x="539" y="836"/>
                  </a:cubicBezTo>
                  <a:cubicBezTo>
                    <a:pt x="544" y="836"/>
                    <a:pt x="549" y="836"/>
                    <a:pt x="553" y="840"/>
                  </a:cubicBezTo>
                  <a:cubicBezTo>
                    <a:pt x="557" y="843"/>
                    <a:pt x="553" y="852"/>
                    <a:pt x="558" y="853"/>
                  </a:cubicBezTo>
                  <a:cubicBezTo>
                    <a:pt x="561" y="855"/>
                    <a:pt x="561" y="847"/>
                    <a:pt x="564" y="844"/>
                  </a:cubicBezTo>
                  <a:cubicBezTo>
                    <a:pt x="566" y="841"/>
                    <a:pt x="570" y="840"/>
                    <a:pt x="572" y="837"/>
                  </a:cubicBezTo>
                  <a:cubicBezTo>
                    <a:pt x="573" y="835"/>
                    <a:pt x="572" y="832"/>
                    <a:pt x="574" y="831"/>
                  </a:cubicBezTo>
                  <a:cubicBezTo>
                    <a:pt x="580" y="828"/>
                    <a:pt x="587" y="829"/>
                    <a:pt x="593" y="828"/>
                  </a:cubicBezTo>
                  <a:cubicBezTo>
                    <a:pt x="594" y="827"/>
                    <a:pt x="596" y="827"/>
                    <a:pt x="595" y="826"/>
                  </a:cubicBezTo>
                  <a:cubicBezTo>
                    <a:pt x="591" y="823"/>
                    <a:pt x="585" y="821"/>
                    <a:pt x="582" y="818"/>
                  </a:cubicBezTo>
                  <a:cubicBezTo>
                    <a:pt x="579" y="815"/>
                    <a:pt x="579" y="812"/>
                    <a:pt x="577" y="809"/>
                  </a:cubicBezTo>
                  <a:cubicBezTo>
                    <a:pt x="574" y="806"/>
                    <a:pt x="568" y="805"/>
                    <a:pt x="567" y="801"/>
                  </a:cubicBezTo>
                  <a:cubicBezTo>
                    <a:pt x="566" y="795"/>
                    <a:pt x="570" y="790"/>
                    <a:pt x="571" y="785"/>
                  </a:cubicBezTo>
                  <a:cubicBezTo>
                    <a:pt x="573" y="775"/>
                    <a:pt x="575" y="765"/>
                    <a:pt x="576" y="755"/>
                  </a:cubicBezTo>
                  <a:cubicBezTo>
                    <a:pt x="577" y="753"/>
                    <a:pt x="575" y="750"/>
                    <a:pt x="576" y="747"/>
                  </a:cubicBezTo>
                  <a:cubicBezTo>
                    <a:pt x="578" y="744"/>
                    <a:pt x="583" y="742"/>
                    <a:pt x="586" y="740"/>
                  </a:cubicBezTo>
                  <a:cubicBezTo>
                    <a:pt x="586" y="740"/>
                    <a:pt x="589" y="730"/>
                    <a:pt x="590" y="725"/>
                  </a:cubicBezTo>
                  <a:cubicBezTo>
                    <a:pt x="592" y="720"/>
                    <a:pt x="592" y="715"/>
                    <a:pt x="594" y="710"/>
                  </a:cubicBezTo>
                  <a:cubicBezTo>
                    <a:pt x="595" y="707"/>
                    <a:pt x="598" y="705"/>
                    <a:pt x="601" y="703"/>
                  </a:cubicBezTo>
                  <a:cubicBezTo>
                    <a:pt x="603" y="703"/>
                    <a:pt x="607" y="707"/>
                    <a:pt x="608" y="705"/>
                  </a:cubicBezTo>
                  <a:cubicBezTo>
                    <a:pt x="608" y="701"/>
                    <a:pt x="600" y="690"/>
                    <a:pt x="602" y="694"/>
                  </a:cubicBezTo>
                  <a:cubicBezTo>
                    <a:pt x="606" y="698"/>
                    <a:pt x="609" y="704"/>
                    <a:pt x="611" y="709"/>
                  </a:cubicBezTo>
                  <a:cubicBezTo>
                    <a:pt x="611" y="710"/>
                    <a:pt x="607" y="712"/>
                    <a:pt x="608" y="713"/>
                  </a:cubicBezTo>
                  <a:cubicBezTo>
                    <a:pt x="614" y="716"/>
                    <a:pt x="625" y="714"/>
                    <a:pt x="630" y="712"/>
                  </a:cubicBezTo>
                  <a:cubicBezTo>
                    <a:pt x="631" y="712"/>
                    <a:pt x="631" y="709"/>
                    <a:pt x="632" y="710"/>
                  </a:cubicBezTo>
                  <a:cubicBezTo>
                    <a:pt x="633" y="710"/>
                    <a:pt x="636" y="712"/>
                    <a:pt x="635" y="713"/>
                  </a:cubicBezTo>
                  <a:cubicBezTo>
                    <a:pt x="634" y="716"/>
                    <a:pt x="618" y="722"/>
                    <a:pt x="622" y="728"/>
                  </a:cubicBezTo>
                  <a:cubicBezTo>
                    <a:pt x="625" y="732"/>
                    <a:pt x="633" y="727"/>
                    <a:pt x="637" y="730"/>
                  </a:cubicBezTo>
                  <a:cubicBezTo>
                    <a:pt x="640" y="732"/>
                    <a:pt x="634" y="747"/>
                    <a:pt x="642" y="743"/>
                  </a:cubicBezTo>
                  <a:cubicBezTo>
                    <a:pt x="646" y="741"/>
                    <a:pt x="648" y="737"/>
                    <a:pt x="651" y="735"/>
                  </a:cubicBezTo>
                  <a:cubicBezTo>
                    <a:pt x="653" y="733"/>
                    <a:pt x="657" y="733"/>
                    <a:pt x="659" y="731"/>
                  </a:cubicBezTo>
                  <a:cubicBezTo>
                    <a:pt x="661" y="729"/>
                    <a:pt x="660" y="725"/>
                    <a:pt x="662" y="723"/>
                  </a:cubicBezTo>
                  <a:cubicBezTo>
                    <a:pt x="665" y="721"/>
                    <a:pt x="676" y="724"/>
                    <a:pt x="673" y="722"/>
                  </a:cubicBezTo>
                  <a:cubicBezTo>
                    <a:pt x="669" y="718"/>
                    <a:pt x="662" y="720"/>
                    <a:pt x="657" y="718"/>
                  </a:cubicBezTo>
                  <a:cubicBezTo>
                    <a:pt x="655" y="717"/>
                    <a:pt x="646" y="707"/>
                    <a:pt x="647" y="705"/>
                  </a:cubicBezTo>
                  <a:cubicBezTo>
                    <a:pt x="656" y="684"/>
                    <a:pt x="654" y="699"/>
                    <a:pt x="668" y="689"/>
                  </a:cubicBezTo>
                  <a:cubicBezTo>
                    <a:pt x="669" y="688"/>
                    <a:pt x="668" y="685"/>
                    <a:pt x="669" y="684"/>
                  </a:cubicBezTo>
                  <a:cubicBezTo>
                    <a:pt x="673" y="680"/>
                    <a:pt x="677" y="677"/>
                    <a:pt x="682" y="675"/>
                  </a:cubicBezTo>
                  <a:cubicBezTo>
                    <a:pt x="686" y="673"/>
                    <a:pt x="692" y="667"/>
                    <a:pt x="695" y="670"/>
                  </a:cubicBezTo>
                  <a:cubicBezTo>
                    <a:pt x="705" y="681"/>
                    <a:pt x="680" y="685"/>
                    <a:pt x="679" y="685"/>
                  </a:cubicBezTo>
                  <a:cubicBezTo>
                    <a:pt x="672" y="693"/>
                    <a:pt x="690" y="686"/>
                    <a:pt x="693" y="694"/>
                  </a:cubicBezTo>
                  <a:cubicBezTo>
                    <a:pt x="694" y="697"/>
                    <a:pt x="686" y="694"/>
                    <a:pt x="686" y="697"/>
                  </a:cubicBezTo>
                  <a:cubicBezTo>
                    <a:pt x="684" y="701"/>
                    <a:pt x="690" y="707"/>
                    <a:pt x="688" y="711"/>
                  </a:cubicBezTo>
                  <a:cubicBezTo>
                    <a:pt x="686" y="716"/>
                    <a:pt x="672" y="714"/>
                    <a:pt x="675" y="718"/>
                  </a:cubicBezTo>
                  <a:cubicBezTo>
                    <a:pt x="680" y="725"/>
                    <a:pt x="691" y="725"/>
                    <a:pt x="700" y="727"/>
                  </a:cubicBezTo>
                  <a:cubicBezTo>
                    <a:pt x="702" y="728"/>
                    <a:pt x="705" y="726"/>
                    <a:pt x="707" y="727"/>
                  </a:cubicBezTo>
                  <a:cubicBezTo>
                    <a:pt x="714" y="729"/>
                    <a:pt x="719" y="735"/>
                    <a:pt x="726" y="737"/>
                  </a:cubicBezTo>
                  <a:cubicBezTo>
                    <a:pt x="742" y="742"/>
                    <a:pt x="753" y="741"/>
                    <a:pt x="760" y="760"/>
                  </a:cubicBezTo>
                  <a:cubicBezTo>
                    <a:pt x="761" y="762"/>
                    <a:pt x="760" y="765"/>
                    <a:pt x="759" y="768"/>
                  </a:cubicBezTo>
                  <a:cubicBezTo>
                    <a:pt x="755" y="774"/>
                    <a:pt x="752" y="781"/>
                    <a:pt x="746" y="785"/>
                  </a:cubicBezTo>
                  <a:cubicBezTo>
                    <a:pt x="743" y="787"/>
                    <a:pt x="739" y="784"/>
                    <a:pt x="736" y="785"/>
                  </a:cubicBezTo>
                  <a:cubicBezTo>
                    <a:pt x="720" y="785"/>
                    <a:pt x="705" y="786"/>
                    <a:pt x="689" y="788"/>
                  </a:cubicBezTo>
                  <a:cubicBezTo>
                    <a:pt x="686" y="788"/>
                    <a:pt x="682" y="791"/>
                    <a:pt x="679" y="790"/>
                  </a:cubicBezTo>
                  <a:cubicBezTo>
                    <a:pt x="676" y="789"/>
                    <a:pt x="675" y="784"/>
                    <a:pt x="672" y="784"/>
                  </a:cubicBezTo>
                  <a:cubicBezTo>
                    <a:pt x="667" y="784"/>
                    <a:pt x="662" y="789"/>
                    <a:pt x="657" y="791"/>
                  </a:cubicBezTo>
                  <a:cubicBezTo>
                    <a:pt x="655" y="791"/>
                    <a:pt x="653" y="791"/>
                    <a:pt x="651" y="792"/>
                  </a:cubicBezTo>
                  <a:cubicBezTo>
                    <a:pt x="641" y="796"/>
                    <a:pt x="638" y="806"/>
                    <a:pt x="628" y="812"/>
                  </a:cubicBezTo>
                  <a:cubicBezTo>
                    <a:pt x="622" y="815"/>
                    <a:pt x="616" y="818"/>
                    <a:pt x="610" y="820"/>
                  </a:cubicBezTo>
                  <a:cubicBezTo>
                    <a:pt x="608" y="821"/>
                    <a:pt x="605" y="819"/>
                    <a:pt x="603" y="821"/>
                  </a:cubicBezTo>
                  <a:cubicBezTo>
                    <a:pt x="599" y="825"/>
                    <a:pt x="599" y="832"/>
                    <a:pt x="594" y="836"/>
                  </a:cubicBezTo>
                  <a:cubicBezTo>
                    <a:pt x="590" y="841"/>
                    <a:pt x="583" y="843"/>
                    <a:pt x="577" y="844"/>
                  </a:cubicBezTo>
                  <a:cubicBezTo>
                    <a:pt x="571" y="846"/>
                    <a:pt x="556" y="840"/>
                    <a:pt x="558" y="855"/>
                  </a:cubicBezTo>
                  <a:cubicBezTo>
                    <a:pt x="560" y="885"/>
                    <a:pt x="569" y="855"/>
                    <a:pt x="575" y="875"/>
                  </a:cubicBezTo>
                  <a:cubicBezTo>
                    <a:pt x="576" y="877"/>
                    <a:pt x="570" y="878"/>
                    <a:pt x="570" y="880"/>
                  </a:cubicBezTo>
                  <a:cubicBezTo>
                    <a:pt x="571" y="883"/>
                    <a:pt x="579" y="881"/>
                    <a:pt x="578" y="883"/>
                  </a:cubicBezTo>
                  <a:cubicBezTo>
                    <a:pt x="575" y="887"/>
                    <a:pt x="563" y="885"/>
                    <a:pt x="564" y="889"/>
                  </a:cubicBezTo>
                  <a:cubicBezTo>
                    <a:pt x="566" y="895"/>
                    <a:pt x="577" y="889"/>
                    <a:pt x="581" y="893"/>
                  </a:cubicBezTo>
                  <a:cubicBezTo>
                    <a:pt x="583" y="894"/>
                    <a:pt x="576" y="898"/>
                    <a:pt x="578" y="900"/>
                  </a:cubicBezTo>
                  <a:cubicBezTo>
                    <a:pt x="583" y="905"/>
                    <a:pt x="591" y="906"/>
                    <a:pt x="597" y="909"/>
                  </a:cubicBezTo>
                  <a:cubicBezTo>
                    <a:pt x="598" y="909"/>
                    <a:pt x="602" y="907"/>
                    <a:pt x="601" y="908"/>
                  </a:cubicBezTo>
                  <a:cubicBezTo>
                    <a:pt x="597" y="912"/>
                    <a:pt x="589" y="913"/>
                    <a:pt x="587" y="918"/>
                  </a:cubicBezTo>
                  <a:cubicBezTo>
                    <a:pt x="586" y="922"/>
                    <a:pt x="594" y="920"/>
                    <a:pt x="598" y="918"/>
                  </a:cubicBezTo>
                  <a:cubicBezTo>
                    <a:pt x="601" y="917"/>
                    <a:pt x="600" y="911"/>
                    <a:pt x="603" y="911"/>
                  </a:cubicBezTo>
                  <a:cubicBezTo>
                    <a:pt x="664" y="911"/>
                    <a:pt x="576" y="924"/>
                    <a:pt x="625" y="922"/>
                  </a:cubicBezTo>
                  <a:cubicBezTo>
                    <a:pt x="648" y="921"/>
                    <a:pt x="625" y="902"/>
                    <a:pt x="642" y="902"/>
                  </a:cubicBezTo>
                  <a:cubicBezTo>
                    <a:pt x="648" y="903"/>
                    <a:pt x="653" y="903"/>
                    <a:pt x="658" y="905"/>
                  </a:cubicBezTo>
                  <a:cubicBezTo>
                    <a:pt x="662" y="907"/>
                    <a:pt x="665" y="915"/>
                    <a:pt x="672" y="912"/>
                  </a:cubicBezTo>
                  <a:cubicBezTo>
                    <a:pt x="715" y="894"/>
                    <a:pt x="661" y="912"/>
                    <a:pt x="695" y="889"/>
                  </a:cubicBezTo>
                  <a:cubicBezTo>
                    <a:pt x="698" y="887"/>
                    <a:pt x="703" y="893"/>
                    <a:pt x="706" y="892"/>
                  </a:cubicBezTo>
                  <a:cubicBezTo>
                    <a:pt x="710" y="890"/>
                    <a:pt x="709" y="879"/>
                    <a:pt x="714" y="881"/>
                  </a:cubicBezTo>
                  <a:cubicBezTo>
                    <a:pt x="718" y="882"/>
                    <a:pt x="713" y="889"/>
                    <a:pt x="713" y="894"/>
                  </a:cubicBezTo>
                  <a:cubicBezTo>
                    <a:pt x="714" y="899"/>
                    <a:pt x="714" y="904"/>
                    <a:pt x="716" y="908"/>
                  </a:cubicBezTo>
                  <a:cubicBezTo>
                    <a:pt x="717" y="910"/>
                    <a:pt x="719" y="909"/>
                    <a:pt x="719" y="911"/>
                  </a:cubicBezTo>
                  <a:cubicBezTo>
                    <a:pt x="729" y="933"/>
                    <a:pt x="720" y="946"/>
                    <a:pt x="717" y="974"/>
                  </a:cubicBezTo>
                  <a:cubicBezTo>
                    <a:pt x="716" y="979"/>
                    <a:pt x="718" y="995"/>
                    <a:pt x="711" y="998"/>
                  </a:cubicBezTo>
                  <a:cubicBezTo>
                    <a:pt x="700" y="1003"/>
                    <a:pt x="687" y="1002"/>
                    <a:pt x="675" y="1004"/>
                  </a:cubicBezTo>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6" name="Freeform 151">
              <a:extLst>
                <a:ext uri="{FF2B5EF4-FFF2-40B4-BE49-F238E27FC236}">
                  <a16:creationId xmlns:a16="http://schemas.microsoft.com/office/drawing/2014/main" id="{80EF7BBE-E44D-5554-283C-543ADA40AFF5}"/>
                </a:ext>
              </a:extLst>
            </p:cNvPr>
            <p:cNvSpPr>
              <a:spLocks/>
            </p:cNvSpPr>
            <p:nvPr/>
          </p:nvSpPr>
          <p:spPr bwMode="auto">
            <a:xfrm>
              <a:off x="350" y="1423"/>
              <a:ext cx="193" cy="503"/>
            </a:xfrm>
            <a:custGeom>
              <a:avLst/>
              <a:gdLst>
                <a:gd name="T0" fmla="*/ 203 w 206"/>
                <a:gd name="T1" fmla="*/ 531 h 536"/>
                <a:gd name="T2" fmla="*/ 52 w 206"/>
                <a:gd name="T3" fmla="*/ 259 h 536"/>
                <a:gd name="T4" fmla="*/ 22 w 206"/>
                <a:gd name="T5" fmla="*/ 148 h 536"/>
                <a:gd name="T6" fmla="*/ 15 w 206"/>
                <a:gd name="T7" fmla="*/ 106 h 536"/>
                <a:gd name="T8" fmla="*/ 12 w 206"/>
                <a:gd name="T9" fmla="*/ 0 h 536"/>
                <a:gd name="T10" fmla="*/ 11 w 206"/>
                <a:gd name="T11" fmla="*/ 2 h 536"/>
                <a:gd name="T12" fmla="*/ 23 w 206"/>
                <a:gd name="T13" fmla="*/ 142 h 536"/>
                <a:gd name="T14" fmla="*/ 23 w 206"/>
                <a:gd name="T15" fmla="*/ 139 h 536"/>
                <a:gd name="T16" fmla="*/ 41 w 206"/>
                <a:gd name="T17" fmla="*/ 204 h 536"/>
                <a:gd name="T18" fmla="*/ 49 w 206"/>
                <a:gd name="T19" fmla="*/ 239 h 536"/>
                <a:gd name="T20" fmla="*/ 56 w 206"/>
                <a:gd name="T21" fmla="*/ 258 h 536"/>
                <a:gd name="T22" fmla="*/ 52 w 206"/>
                <a:gd name="T23" fmla="*/ 260 h 536"/>
                <a:gd name="T24" fmla="*/ 68 w 206"/>
                <a:gd name="T25" fmla="*/ 297 h 536"/>
                <a:gd name="T26" fmla="*/ 69 w 206"/>
                <a:gd name="T27" fmla="*/ 304 h 536"/>
                <a:gd name="T28" fmla="*/ 78 w 206"/>
                <a:gd name="T29" fmla="*/ 312 h 536"/>
                <a:gd name="T30" fmla="*/ 82 w 206"/>
                <a:gd name="T31" fmla="*/ 322 h 536"/>
                <a:gd name="T32" fmla="*/ 95 w 206"/>
                <a:gd name="T33" fmla="*/ 346 h 536"/>
                <a:gd name="T34" fmla="*/ 99 w 206"/>
                <a:gd name="T35" fmla="*/ 361 h 536"/>
                <a:gd name="T36" fmla="*/ 105 w 206"/>
                <a:gd name="T37" fmla="*/ 365 h 536"/>
                <a:gd name="T38" fmla="*/ 115 w 206"/>
                <a:gd name="T39" fmla="*/ 382 h 536"/>
                <a:gd name="T40" fmla="*/ 132 w 206"/>
                <a:gd name="T41" fmla="*/ 404 h 536"/>
                <a:gd name="T42" fmla="*/ 163 w 206"/>
                <a:gd name="T43" fmla="*/ 454 h 536"/>
                <a:gd name="T44" fmla="*/ 180 w 206"/>
                <a:gd name="T45" fmla="*/ 474 h 536"/>
                <a:gd name="T46" fmla="*/ 198 w 206"/>
                <a:gd name="T47" fmla="*/ 509 h 536"/>
                <a:gd name="T48" fmla="*/ 187 w 206"/>
                <a:gd name="T49" fmla="*/ 510 h 536"/>
                <a:gd name="T50" fmla="*/ 192 w 206"/>
                <a:gd name="T51" fmla="*/ 518 h 536"/>
                <a:gd name="T52" fmla="*/ 191 w 206"/>
                <a:gd name="T53" fmla="*/ 516 h 536"/>
                <a:gd name="T54" fmla="*/ 206 w 206"/>
                <a:gd name="T55" fmla="*/ 536 h 536"/>
                <a:gd name="T56" fmla="*/ 203 w 206"/>
                <a:gd name="T57" fmla="*/ 531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6" h="536">
                  <a:moveTo>
                    <a:pt x="203" y="531"/>
                  </a:moveTo>
                  <a:cubicBezTo>
                    <a:pt x="137" y="451"/>
                    <a:pt x="85" y="359"/>
                    <a:pt x="52" y="259"/>
                  </a:cubicBezTo>
                  <a:cubicBezTo>
                    <a:pt x="39" y="223"/>
                    <a:pt x="29" y="186"/>
                    <a:pt x="22" y="148"/>
                  </a:cubicBezTo>
                  <a:cubicBezTo>
                    <a:pt x="19" y="134"/>
                    <a:pt x="15" y="120"/>
                    <a:pt x="15" y="106"/>
                  </a:cubicBezTo>
                  <a:cubicBezTo>
                    <a:pt x="14" y="71"/>
                    <a:pt x="13" y="36"/>
                    <a:pt x="12" y="0"/>
                  </a:cubicBezTo>
                  <a:cubicBezTo>
                    <a:pt x="11" y="2"/>
                    <a:pt x="11" y="2"/>
                    <a:pt x="11" y="2"/>
                  </a:cubicBezTo>
                  <a:cubicBezTo>
                    <a:pt x="14" y="28"/>
                    <a:pt x="0" y="38"/>
                    <a:pt x="23" y="142"/>
                  </a:cubicBezTo>
                  <a:cubicBezTo>
                    <a:pt x="23" y="143"/>
                    <a:pt x="22" y="138"/>
                    <a:pt x="23" y="139"/>
                  </a:cubicBezTo>
                  <a:cubicBezTo>
                    <a:pt x="28" y="157"/>
                    <a:pt x="37" y="188"/>
                    <a:pt x="41" y="204"/>
                  </a:cubicBezTo>
                  <a:cubicBezTo>
                    <a:pt x="44" y="216"/>
                    <a:pt x="46" y="227"/>
                    <a:pt x="49" y="239"/>
                  </a:cubicBezTo>
                  <a:cubicBezTo>
                    <a:pt x="51" y="245"/>
                    <a:pt x="57" y="251"/>
                    <a:pt x="56" y="258"/>
                  </a:cubicBezTo>
                  <a:cubicBezTo>
                    <a:pt x="56" y="260"/>
                    <a:pt x="52" y="259"/>
                    <a:pt x="52" y="260"/>
                  </a:cubicBezTo>
                  <a:cubicBezTo>
                    <a:pt x="53" y="265"/>
                    <a:pt x="66" y="292"/>
                    <a:pt x="68" y="297"/>
                  </a:cubicBezTo>
                  <a:cubicBezTo>
                    <a:pt x="68" y="299"/>
                    <a:pt x="68" y="302"/>
                    <a:pt x="69" y="304"/>
                  </a:cubicBezTo>
                  <a:cubicBezTo>
                    <a:pt x="72" y="307"/>
                    <a:pt x="75" y="309"/>
                    <a:pt x="78" y="312"/>
                  </a:cubicBezTo>
                  <a:cubicBezTo>
                    <a:pt x="80" y="314"/>
                    <a:pt x="81" y="319"/>
                    <a:pt x="82" y="322"/>
                  </a:cubicBezTo>
                  <a:cubicBezTo>
                    <a:pt x="86" y="330"/>
                    <a:pt x="91" y="338"/>
                    <a:pt x="95" y="346"/>
                  </a:cubicBezTo>
                  <a:cubicBezTo>
                    <a:pt x="97" y="351"/>
                    <a:pt x="97" y="356"/>
                    <a:pt x="99" y="361"/>
                  </a:cubicBezTo>
                  <a:cubicBezTo>
                    <a:pt x="100" y="363"/>
                    <a:pt x="104" y="363"/>
                    <a:pt x="105" y="365"/>
                  </a:cubicBezTo>
                  <a:cubicBezTo>
                    <a:pt x="109" y="370"/>
                    <a:pt x="111" y="376"/>
                    <a:pt x="115" y="382"/>
                  </a:cubicBezTo>
                  <a:cubicBezTo>
                    <a:pt x="120" y="390"/>
                    <a:pt x="126" y="397"/>
                    <a:pt x="132" y="404"/>
                  </a:cubicBezTo>
                  <a:cubicBezTo>
                    <a:pt x="144" y="420"/>
                    <a:pt x="152" y="438"/>
                    <a:pt x="163" y="454"/>
                  </a:cubicBezTo>
                  <a:cubicBezTo>
                    <a:pt x="180" y="478"/>
                    <a:pt x="155" y="441"/>
                    <a:pt x="180" y="474"/>
                  </a:cubicBezTo>
                  <a:cubicBezTo>
                    <a:pt x="184" y="479"/>
                    <a:pt x="198" y="503"/>
                    <a:pt x="198" y="509"/>
                  </a:cubicBezTo>
                  <a:cubicBezTo>
                    <a:pt x="198" y="531"/>
                    <a:pt x="188" y="509"/>
                    <a:pt x="187" y="510"/>
                  </a:cubicBezTo>
                  <a:cubicBezTo>
                    <a:pt x="184" y="512"/>
                    <a:pt x="190" y="515"/>
                    <a:pt x="192" y="518"/>
                  </a:cubicBezTo>
                  <a:cubicBezTo>
                    <a:pt x="193" y="518"/>
                    <a:pt x="191" y="516"/>
                    <a:pt x="191" y="516"/>
                  </a:cubicBezTo>
                  <a:cubicBezTo>
                    <a:pt x="196" y="523"/>
                    <a:pt x="201" y="529"/>
                    <a:pt x="206" y="536"/>
                  </a:cubicBezTo>
                  <a:lnTo>
                    <a:pt x="203" y="531"/>
                  </a:lnTo>
                  <a:close/>
                </a:path>
              </a:pathLst>
            </a:custGeom>
            <a:solidFill>
              <a:srgbClr val="2074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7" name="Freeform 152">
              <a:extLst>
                <a:ext uri="{FF2B5EF4-FFF2-40B4-BE49-F238E27FC236}">
                  <a16:creationId xmlns:a16="http://schemas.microsoft.com/office/drawing/2014/main" id="{F508EA08-9132-D8B9-9893-7D4B0EA0753E}"/>
                </a:ext>
              </a:extLst>
            </p:cNvPr>
            <p:cNvSpPr>
              <a:spLocks noEditPoints="1"/>
            </p:cNvSpPr>
            <p:nvPr/>
          </p:nvSpPr>
          <p:spPr bwMode="auto">
            <a:xfrm>
              <a:off x="676" y="632"/>
              <a:ext cx="1013" cy="556"/>
            </a:xfrm>
            <a:custGeom>
              <a:avLst/>
              <a:gdLst>
                <a:gd name="T0" fmla="*/ 288 w 1079"/>
                <a:gd name="T1" fmla="*/ 291 h 592"/>
                <a:gd name="T2" fmla="*/ 337 w 1079"/>
                <a:gd name="T3" fmla="*/ 451 h 592"/>
                <a:gd name="T4" fmla="*/ 272 w 1079"/>
                <a:gd name="T5" fmla="*/ 59 h 592"/>
                <a:gd name="T6" fmla="*/ 145 w 1079"/>
                <a:gd name="T7" fmla="*/ 194 h 592"/>
                <a:gd name="T8" fmla="*/ 398 w 1079"/>
                <a:gd name="T9" fmla="*/ 40 h 592"/>
                <a:gd name="T10" fmla="*/ 327 w 1079"/>
                <a:gd name="T11" fmla="*/ 34 h 592"/>
                <a:gd name="T12" fmla="*/ 340 w 1079"/>
                <a:gd name="T13" fmla="*/ 504 h 592"/>
                <a:gd name="T14" fmla="*/ 328 w 1079"/>
                <a:gd name="T15" fmla="*/ 520 h 592"/>
                <a:gd name="T16" fmla="*/ 60 w 1079"/>
                <a:gd name="T17" fmla="*/ 151 h 592"/>
                <a:gd name="T18" fmla="*/ 309 w 1079"/>
                <a:gd name="T19" fmla="*/ 205 h 592"/>
                <a:gd name="T20" fmla="*/ 369 w 1079"/>
                <a:gd name="T21" fmla="*/ 185 h 592"/>
                <a:gd name="T22" fmla="*/ 463 w 1079"/>
                <a:gd name="T23" fmla="*/ 104 h 592"/>
                <a:gd name="T24" fmla="*/ 431 w 1079"/>
                <a:gd name="T25" fmla="*/ 73 h 592"/>
                <a:gd name="T26" fmla="*/ 292 w 1079"/>
                <a:gd name="T27" fmla="*/ 73 h 592"/>
                <a:gd name="T28" fmla="*/ 218 w 1079"/>
                <a:gd name="T29" fmla="*/ 159 h 592"/>
                <a:gd name="T30" fmla="*/ 145 w 1079"/>
                <a:gd name="T31" fmla="*/ 194 h 592"/>
                <a:gd name="T32" fmla="*/ 99 w 1079"/>
                <a:gd name="T33" fmla="*/ 251 h 592"/>
                <a:gd name="T34" fmla="*/ 109 w 1079"/>
                <a:gd name="T35" fmla="*/ 285 h 592"/>
                <a:gd name="T36" fmla="*/ 191 w 1079"/>
                <a:gd name="T37" fmla="*/ 246 h 592"/>
                <a:gd name="T38" fmla="*/ 454 w 1079"/>
                <a:gd name="T39" fmla="*/ 78 h 592"/>
                <a:gd name="T40" fmla="*/ 554 w 1079"/>
                <a:gd name="T41" fmla="*/ 285 h 592"/>
                <a:gd name="T42" fmla="*/ 564 w 1079"/>
                <a:gd name="T43" fmla="*/ 275 h 592"/>
                <a:gd name="T44" fmla="*/ 22 w 1079"/>
                <a:gd name="T45" fmla="*/ 216 h 592"/>
                <a:gd name="T46" fmla="*/ 550 w 1079"/>
                <a:gd name="T47" fmla="*/ 123 h 592"/>
                <a:gd name="T48" fmla="*/ 817 w 1079"/>
                <a:gd name="T49" fmla="*/ 48 h 592"/>
                <a:gd name="T50" fmla="*/ 812 w 1079"/>
                <a:gd name="T51" fmla="*/ 114 h 592"/>
                <a:gd name="T52" fmla="*/ 833 w 1079"/>
                <a:gd name="T53" fmla="*/ 149 h 592"/>
                <a:gd name="T54" fmla="*/ 911 w 1079"/>
                <a:gd name="T55" fmla="*/ 202 h 592"/>
                <a:gd name="T56" fmla="*/ 858 w 1079"/>
                <a:gd name="T57" fmla="*/ 184 h 592"/>
                <a:gd name="T58" fmla="*/ 787 w 1079"/>
                <a:gd name="T59" fmla="*/ 252 h 592"/>
                <a:gd name="T60" fmla="*/ 740 w 1079"/>
                <a:gd name="T61" fmla="*/ 309 h 592"/>
                <a:gd name="T62" fmla="*/ 745 w 1079"/>
                <a:gd name="T63" fmla="*/ 264 h 592"/>
                <a:gd name="T64" fmla="*/ 608 w 1079"/>
                <a:gd name="T65" fmla="*/ 258 h 592"/>
                <a:gd name="T66" fmla="*/ 539 w 1079"/>
                <a:gd name="T67" fmla="*/ 345 h 592"/>
                <a:gd name="T68" fmla="*/ 477 w 1079"/>
                <a:gd name="T69" fmla="*/ 388 h 592"/>
                <a:gd name="T70" fmla="*/ 503 w 1079"/>
                <a:gd name="T71" fmla="*/ 457 h 592"/>
                <a:gd name="T72" fmla="*/ 537 w 1079"/>
                <a:gd name="T73" fmla="*/ 502 h 592"/>
                <a:gd name="T74" fmla="*/ 595 w 1079"/>
                <a:gd name="T75" fmla="*/ 452 h 592"/>
                <a:gd name="T76" fmla="*/ 618 w 1079"/>
                <a:gd name="T77" fmla="*/ 353 h 592"/>
                <a:gd name="T78" fmla="*/ 633 w 1079"/>
                <a:gd name="T79" fmla="*/ 400 h 592"/>
                <a:gd name="T80" fmla="*/ 669 w 1079"/>
                <a:gd name="T81" fmla="*/ 425 h 592"/>
                <a:gd name="T82" fmla="*/ 638 w 1079"/>
                <a:gd name="T83" fmla="*/ 513 h 592"/>
                <a:gd name="T84" fmla="*/ 521 w 1079"/>
                <a:gd name="T85" fmla="*/ 521 h 592"/>
                <a:gd name="T86" fmla="*/ 504 w 1079"/>
                <a:gd name="T87" fmla="*/ 518 h 592"/>
                <a:gd name="T88" fmla="*/ 462 w 1079"/>
                <a:gd name="T89" fmla="*/ 553 h 592"/>
                <a:gd name="T90" fmla="*/ 782 w 1079"/>
                <a:gd name="T91" fmla="*/ 60 h 592"/>
                <a:gd name="T92" fmla="*/ 267 w 1079"/>
                <a:gd name="T93" fmla="*/ 21 h 592"/>
                <a:gd name="T94" fmla="*/ 106 w 1079"/>
                <a:gd name="T95" fmla="*/ 172 h 592"/>
                <a:gd name="T96" fmla="*/ 209 w 1079"/>
                <a:gd name="T97" fmla="*/ 96 h 592"/>
                <a:gd name="T98" fmla="*/ 237 w 1079"/>
                <a:gd name="T99" fmla="*/ 54 h 592"/>
                <a:gd name="T100" fmla="*/ 117 w 1079"/>
                <a:gd name="T101" fmla="*/ 137 h 592"/>
                <a:gd name="T102" fmla="*/ 178 w 1079"/>
                <a:gd name="T103" fmla="*/ 86 h 592"/>
                <a:gd name="T104" fmla="*/ 139 w 1079"/>
                <a:gd name="T105" fmla="*/ 97 h 592"/>
                <a:gd name="T106" fmla="*/ 168 w 1079"/>
                <a:gd name="T107" fmla="*/ 70 h 592"/>
                <a:gd name="T108" fmla="*/ 348 w 1079"/>
                <a:gd name="T109" fmla="*/ 486 h 592"/>
                <a:gd name="T110" fmla="*/ 745 w 1079"/>
                <a:gd name="T111" fmla="*/ 169 h 592"/>
                <a:gd name="T112" fmla="*/ 748 w 1079"/>
                <a:gd name="T113" fmla="*/ 146 h 592"/>
                <a:gd name="T114" fmla="*/ 395 w 1079"/>
                <a:gd name="T115" fmla="*/ 461 h 592"/>
                <a:gd name="T116" fmla="*/ 349 w 1079"/>
                <a:gd name="T117" fmla="*/ 483 h 592"/>
                <a:gd name="T118" fmla="*/ 360 w 1079"/>
                <a:gd name="T119" fmla="*/ 576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79" h="592">
                  <a:moveTo>
                    <a:pt x="273" y="324"/>
                  </a:moveTo>
                  <a:cubicBezTo>
                    <a:pt x="277" y="327"/>
                    <a:pt x="282" y="330"/>
                    <a:pt x="287" y="329"/>
                  </a:cubicBezTo>
                  <a:cubicBezTo>
                    <a:pt x="297" y="328"/>
                    <a:pt x="305" y="322"/>
                    <a:pt x="315" y="320"/>
                  </a:cubicBezTo>
                  <a:cubicBezTo>
                    <a:pt x="317" y="320"/>
                    <a:pt x="320" y="323"/>
                    <a:pt x="322" y="322"/>
                  </a:cubicBezTo>
                  <a:cubicBezTo>
                    <a:pt x="325" y="320"/>
                    <a:pt x="327" y="315"/>
                    <a:pt x="329" y="313"/>
                  </a:cubicBezTo>
                  <a:cubicBezTo>
                    <a:pt x="332" y="310"/>
                    <a:pt x="337" y="310"/>
                    <a:pt x="337" y="307"/>
                  </a:cubicBezTo>
                  <a:cubicBezTo>
                    <a:pt x="339" y="283"/>
                    <a:pt x="318" y="298"/>
                    <a:pt x="308" y="296"/>
                  </a:cubicBezTo>
                  <a:cubicBezTo>
                    <a:pt x="304" y="295"/>
                    <a:pt x="305" y="289"/>
                    <a:pt x="302" y="287"/>
                  </a:cubicBezTo>
                  <a:cubicBezTo>
                    <a:pt x="300" y="286"/>
                    <a:pt x="301" y="291"/>
                    <a:pt x="299" y="292"/>
                  </a:cubicBezTo>
                  <a:cubicBezTo>
                    <a:pt x="297" y="293"/>
                    <a:pt x="295" y="291"/>
                    <a:pt x="293" y="291"/>
                  </a:cubicBezTo>
                  <a:cubicBezTo>
                    <a:pt x="292" y="292"/>
                    <a:pt x="291" y="294"/>
                    <a:pt x="290" y="294"/>
                  </a:cubicBezTo>
                  <a:cubicBezTo>
                    <a:pt x="289" y="294"/>
                    <a:pt x="289" y="291"/>
                    <a:pt x="288" y="291"/>
                  </a:cubicBezTo>
                  <a:cubicBezTo>
                    <a:pt x="285" y="292"/>
                    <a:pt x="282" y="300"/>
                    <a:pt x="283" y="297"/>
                  </a:cubicBezTo>
                  <a:cubicBezTo>
                    <a:pt x="284" y="292"/>
                    <a:pt x="289" y="289"/>
                    <a:pt x="289" y="284"/>
                  </a:cubicBezTo>
                  <a:cubicBezTo>
                    <a:pt x="289" y="280"/>
                    <a:pt x="287" y="274"/>
                    <a:pt x="283" y="274"/>
                  </a:cubicBezTo>
                  <a:cubicBezTo>
                    <a:pt x="277" y="275"/>
                    <a:pt x="274" y="283"/>
                    <a:pt x="269" y="286"/>
                  </a:cubicBezTo>
                  <a:cubicBezTo>
                    <a:pt x="268" y="286"/>
                    <a:pt x="266" y="285"/>
                    <a:pt x="265" y="285"/>
                  </a:cubicBezTo>
                  <a:cubicBezTo>
                    <a:pt x="269" y="287"/>
                    <a:pt x="273" y="288"/>
                    <a:pt x="277" y="290"/>
                  </a:cubicBezTo>
                  <a:cubicBezTo>
                    <a:pt x="279" y="291"/>
                    <a:pt x="283" y="291"/>
                    <a:pt x="281" y="292"/>
                  </a:cubicBezTo>
                  <a:cubicBezTo>
                    <a:pt x="270" y="296"/>
                    <a:pt x="245" y="294"/>
                    <a:pt x="267" y="316"/>
                  </a:cubicBezTo>
                  <a:cubicBezTo>
                    <a:pt x="267" y="316"/>
                    <a:pt x="270" y="322"/>
                    <a:pt x="273" y="324"/>
                  </a:cubicBezTo>
                  <a:close/>
                  <a:moveTo>
                    <a:pt x="337" y="452"/>
                  </a:moveTo>
                  <a:cubicBezTo>
                    <a:pt x="339" y="451"/>
                    <a:pt x="339" y="450"/>
                    <a:pt x="340" y="449"/>
                  </a:cubicBezTo>
                  <a:cubicBezTo>
                    <a:pt x="340" y="449"/>
                    <a:pt x="337" y="450"/>
                    <a:pt x="337" y="451"/>
                  </a:cubicBezTo>
                  <a:lnTo>
                    <a:pt x="337" y="452"/>
                  </a:lnTo>
                  <a:close/>
                  <a:moveTo>
                    <a:pt x="192" y="163"/>
                  </a:moveTo>
                  <a:cubicBezTo>
                    <a:pt x="198" y="160"/>
                    <a:pt x="203" y="155"/>
                    <a:pt x="208" y="151"/>
                  </a:cubicBezTo>
                  <a:cubicBezTo>
                    <a:pt x="208" y="151"/>
                    <a:pt x="198" y="156"/>
                    <a:pt x="194" y="159"/>
                  </a:cubicBezTo>
                  <a:cubicBezTo>
                    <a:pt x="193" y="160"/>
                    <a:pt x="191" y="164"/>
                    <a:pt x="192" y="163"/>
                  </a:cubicBezTo>
                  <a:close/>
                  <a:moveTo>
                    <a:pt x="265" y="285"/>
                  </a:moveTo>
                  <a:cubicBezTo>
                    <a:pt x="264" y="284"/>
                    <a:pt x="264" y="284"/>
                    <a:pt x="264" y="284"/>
                  </a:cubicBezTo>
                  <a:cubicBezTo>
                    <a:pt x="263" y="284"/>
                    <a:pt x="264" y="284"/>
                    <a:pt x="265" y="285"/>
                  </a:cubicBezTo>
                  <a:close/>
                  <a:moveTo>
                    <a:pt x="225" y="144"/>
                  </a:moveTo>
                  <a:cubicBezTo>
                    <a:pt x="225" y="144"/>
                    <a:pt x="225" y="144"/>
                    <a:pt x="225" y="144"/>
                  </a:cubicBezTo>
                  <a:cubicBezTo>
                    <a:pt x="217" y="145"/>
                    <a:pt x="221" y="145"/>
                    <a:pt x="225" y="144"/>
                  </a:cubicBezTo>
                  <a:close/>
                  <a:moveTo>
                    <a:pt x="272" y="59"/>
                  </a:moveTo>
                  <a:cubicBezTo>
                    <a:pt x="273" y="62"/>
                    <a:pt x="277" y="58"/>
                    <a:pt x="278" y="56"/>
                  </a:cubicBezTo>
                  <a:cubicBezTo>
                    <a:pt x="281" y="52"/>
                    <a:pt x="278" y="45"/>
                    <a:pt x="282" y="41"/>
                  </a:cubicBezTo>
                  <a:cubicBezTo>
                    <a:pt x="285" y="37"/>
                    <a:pt x="291" y="39"/>
                    <a:pt x="296" y="38"/>
                  </a:cubicBezTo>
                  <a:cubicBezTo>
                    <a:pt x="299" y="36"/>
                    <a:pt x="302" y="34"/>
                    <a:pt x="305" y="32"/>
                  </a:cubicBezTo>
                  <a:cubicBezTo>
                    <a:pt x="305" y="32"/>
                    <a:pt x="317" y="25"/>
                    <a:pt x="313" y="23"/>
                  </a:cubicBezTo>
                  <a:cubicBezTo>
                    <a:pt x="309" y="22"/>
                    <a:pt x="306" y="29"/>
                    <a:pt x="302" y="31"/>
                  </a:cubicBezTo>
                  <a:cubicBezTo>
                    <a:pt x="283" y="39"/>
                    <a:pt x="262" y="27"/>
                    <a:pt x="272" y="59"/>
                  </a:cubicBezTo>
                  <a:close/>
                  <a:moveTo>
                    <a:pt x="267" y="33"/>
                  </a:moveTo>
                  <a:cubicBezTo>
                    <a:pt x="261" y="32"/>
                    <a:pt x="257" y="31"/>
                    <a:pt x="250" y="35"/>
                  </a:cubicBezTo>
                  <a:cubicBezTo>
                    <a:pt x="247" y="36"/>
                    <a:pt x="239" y="43"/>
                    <a:pt x="243" y="42"/>
                  </a:cubicBezTo>
                  <a:cubicBezTo>
                    <a:pt x="252" y="41"/>
                    <a:pt x="259" y="36"/>
                    <a:pt x="267" y="33"/>
                  </a:cubicBezTo>
                  <a:close/>
                  <a:moveTo>
                    <a:pt x="145" y="194"/>
                  </a:moveTo>
                  <a:cubicBezTo>
                    <a:pt x="144" y="194"/>
                    <a:pt x="144" y="194"/>
                    <a:pt x="144" y="194"/>
                  </a:cubicBezTo>
                  <a:cubicBezTo>
                    <a:pt x="143" y="194"/>
                    <a:pt x="144" y="194"/>
                    <a:pt x="145" y="194"/>
                  </a:cubicBezTo>
                  <a:close/>
                  <a:moveTo>
                    <a:pt x="334" y="34"/>
                  </a:moveTo>
                  <a:cubicBezTo>
                    <a:pt x="335" y="35"/>
                    <a:pt x="336" y="35"/>
                    <a:pt x="337" y="35"/>
                  </a:cubicBezTo>
                  <a:cubicBezTo>
                    <a:pt x="336" y="36"/>
                    <a:pt x="336" y="36"/>
                    <a:pt x="336" y="36"/>
                  </a:cubicBezTo>
                  <a:cubicBezTo>
                    <a:pt x="334" y="36"/>
                    <a:pt x="333" y="38"/>
                    <a:pt x="332" y="39"/>
                  </a:cubicBezTo>
                  <a:cubicBezTo>
                    <a:pt x="328" y="41"/>
                    <a:pt x="325" y="43"/>
                    <a:pt x="322" y="44"/>
                  </a:cubicBezTo>
                  <a:cubicBezTo>
                    <a:pt x="320" y="45"/>
                    <a:pt x="317" y="46"/>
                    <a:pt x="315" y="46"/>
                  </a:cubicBezTo>
                  <a:cubicBezTo>
                    <a:pt x="317" y="48"/>
                    <a:pt x="315" y="55"/>
                    <a:pt x="318" y="55"/>
                  </a:cubicBezTo>
                  <a:cubicBezTo>
                    <a:pt x="362" y="55"/>
                    <a:pt x="325" y="44"/>
                    <a:pt x="342" y="47"/>
                  </a:cubicBezTo>
                  <a:cubicBezTo>
                    <a:pt x="358" y="49"/>
                    <a:pt x="372" y="57"/>
                    <a:pt x="388" y="55"/>
                  </a:cubicBezTo>
                  <a:cubicBezTo>
                    <a:pt x="394" y="54"/>
                    <a:pt x="394" y="45"/>
                    <a:pt x="398" y="40"/>
                  </a:cubicBezTo>
                  <a:cubicBezTo>
                    <a:pt x="398" y="40"/>
                    <a:pt x="385" y="42"/>
                    <a:pt x="386" y="38"/>
                  </a:cubicBezTo>
                  <a:cubicBezTo>
                    <a:pt x="387" y="33"/>
                    <a:pt x="398" y="36"/>
                    <a:pt x="399" y="31"/>
                  </a:cubicBezTo>
                  <a:cubicBezTo>
                    <a:pt x="400" y="27"/>
                    <a:pt x="392" y="24"/>
                    <a:pt x="388" y="25"/>
                  </a:cubicBezTo>
                  <a:cubicBezTo>
                    <a:pt x="384" y="25"/>
                    <a:pt x="382" y="32"/>
                    <a:pt x="378" y="33"/>
                  </a:cubicBezTo>
                  <a:cubicBezTo>
                    <a:pt x="375" y="34"/>
                    <a:pt x="371" y="31"/>
                    <a:pt x="367" y="32"/>
                  </a:cubicBezTo>
                  <a:cubicBezTo>
                    <a:pt x="366" y="32"/>
                    <a:pt x="364" y="33"/>
                    <a:pt x="362" y="33"/>
                  </a:cubicBezTo>
                  <a:cubicBezTo>
                    <a:pt x="362" y="33"/>
                    <a:pt x="362" y="33"/>
                    <a:pt x="362" y="33"/>
                  </a:cubicBezTo>
                  <a:cubicBezTo>
                    <a:pt x="361" y="32"/>
                    <a:pt x="361" y="32"/>
                    <a:pt x="361" y="32"/>
                  </a:cubicBezTo>
                  <a:cubicBezTo>
                    <a:pt x="362" y="32"/>
                    <a:pt x="363" y="31"/>
                    <a:pt x="364" y="31"/>
                  </a:cubicBezTo>
                  <a:cubicBezTo>
                    <a:pt x="366" y="30"/>
                    <a:pt x="358" y="31"/>
                    <a:pt x="360" y="30"/>
                  </a:cubicBezTo>
                  <a:cubicBezTo>
                    <a:pt x="366" y="27"/>
                    <a:pt x="374" y="25"/>
                    <a:pt x="381" y="22"/>
                  </a:cubicBezTo>
                  <a:cubicBezTo>
                    <a:pt x="362" y="22"/>
                    <a:pt x="342" y="20"/>
                    <a:pt x="327" y="34"/>
                  </a:cubicBezTo>
                  <a:cubicBezTo>
                    <a:pt x="325" y="35"/>
                    <a:pt x="332" y="34"/>
                    <a:pt x="334" y="34"/>
                  </a:cubicBezTo>
                  <a:close/>
                  <a:moveTo>
                    <a:pt x="321" y="35"/>
                  </a:moveTo>
                  <a:cubicBezTo>
                    <a:pt x="321" y="31"/>
                    <a:pt x="313" y="37"/>
                    <a:pt x="309" y="37"/>
                  </a:cubicBezTo>
                  <a:cubicBezTo>
                    <a:pt x="306" y="37"/>
                    <a:pt x="303" y="34"/>
                    <a:pt x="301" y="36"/>
                  </a:cubicBezTo>
                  <a:cubicBezTo>
                    <a:pt x="299" y="39"/>
                    <a:pt x="302" y="44"/>
                    <a:pt x="300" y="47"/>
                  </a:cubicBezTo>
                  <a:cubicBezTo>
                    <a:pt x="299" y="50"/>
                    <a:pt x="295" y="51"/>
                    <a:pt x="292" y="52"/>
                  </a:cubicBezTo>
                  <a:cubicBezTo>
                    <a:pt x="291" y="53"/>
                    <a:pt x="287" y="51"/>
                    <a:pt x="288" y="53"/>
                  </a:cubicBezTo>
                  <a:cubicBezTo>
                    <a:pt x="291" y="65"/>
                    <a:pt x="301" y="48"/>
                    <a:pt x="310" y="46"/>
                  </a:cubicBezTo>
                  <a:cubicBezTo>
                    <a:pt x="309" y="44"/>
                    <a:pt x="309" y="44"/>
                    <a:pt x="309" y="44"/>
                  </a:cubicBezTo>
                  <a:cubicBezTo>
                    <a:pt x="309" y="40"/>
                    <a:pt x="322" y="40"/>
                    <a:pt x="321" y="35"/>
                  </a:cubicBezTo>
                  <a:close/>
                  <a:moveTo>
                    <a:pt x="330" y="517"/>
                  </a:moveTo>
                  <a:cubicBezTo>
                    <a:pt x="330" y="517"/>
                    <a:pt x="339" y="509"/>
                    <a:pt x="340" y="504"/>
                  </a:cubicBezTo>
                  <a:cubicBezTo>
                    <a:pt x="341" y="500"/>
                    <a:pt x="337" y="496"/>
                    <a:pt x="334" y="495"/>
                  </a:cubicBezTo>
                  <a:cubicBezTo>
                    <a:pt x="326" y="491"/>
                    <a:pt x="306" y="510"/>
                    <a:pt x="306" y="510"/>
                  </a:cubicBezTo>
                  <a:cubicBezTo>
                    <a:pt x="298" y="511"/>
                    <a:pt x="293" y="499"/>
                    <a:pt x="288" y="508"/>
                  </a:cubicBezTo>
                  <a:cubicBezTo>
                    <a:pt x="259" y="555"/>
                    <a:pt x="301" y="488"/>
                    <a:pt x="296" y="528"/>
                  </a:cubicBezTo>
                  <a:cubicBezTo>
                    <a:pt x="295" y="534"/>
                    <a:pt x="281" y="531"/>
                    <a:pt x="280" y="537"/>
                  </a:cubicBezTo>
                  <a:cubicBezTo>
                    <a:pt x="280" y="542"/>
                    <a:pt x="294" y="534"/>
                    <a:pt x="294" y="538"/>
                  </a:cubicBezTo>
                  <a:cubicBezTo>
                    <a:pt x="295" y="543"/>
                    <a:pt x="285" y="543"/>
                    <a:pt x="280" y="544"/>
                  </a:cubicBezTo>
                  <a:cubicBezTo>
                    <a:pt x="278" y="544"/>
                    <a:pt x="269" y="542"/>
                    <a:pt x="272" y="543"/>
                  </a:cubicBezTo>
                  <a:cubicBezTo>
                    <a:pt x="285" y="546"/>
                    <a:pt x="299" y="549"/>
                    <a:pt x="313" y="552"/>
                  </a:cubicBezTo>
                  <a:cubicBezTo>
                    <a:pt x="315" y="552"/>
                    <a:pt x="318" y="555"/>
                    <a:pt x="319" y="553"/>
                  </a:cubicBezTo>
                  <a:cubicBezTo>
                    <a:pt x="324" y="545"/>
                    <a:pt x="327" y="536"/>
                    <a:pt x="329" y="527"/>
                  </a:cubicBezTo>
                  <a:cubicBezTo>
                    <a:pt x="330" y="525"/>
                    <a:pt x="328" y="522"/>
                    <a:pt x="328" y="520"/>
                  </a:cubicBezTo>
                  <a:cubicBezTo>
                    <a:pt x="328" y="519"/>
                    <a:pt x="329" y="518"/>
                    <a:pt x="330" y="517"/>
                  </a:cubicBezTo>
                  <a:close/>
                  <a:moveTo>
                    <a:pt x="62" y="151"/>
                  </a:moveTo>
                  <a:cubicBezTo>
                    <a:pt x="64" y="148"/>
                    <a:pt x="67" y="145"/>
                    <a:pt x="68" y="141"/>
                  </a:cubicBezTo>
                  <a:cubicBezTo>
                    <a:pt x="68" y="140"/>
                    <a:pt x="66" y="140"/>
                    <a:pt x="65" y="141"/>
                  </a:cubicBezTo>
                  <a:cubicBezTo>
                    <a:pt x="47" y="159"/>
                    <a:pt x="32" y="178"/>
                    <a:pt x="21" y="198"/>
                  </a:cubicBezTo>
                  <a:cubicBezTo>
                    <a:pt x="23" y="197"/>
                    <a:pt x="25" y="196"/>
                    <a:pt x="27" y="194"/>
                  </a:cubicBezTo>
                  <a:cubicBezTo>
                    <a:pt x="28" y="192"/>
                    <a:pt x="26" y="189"/>
                    <a:pt x="28" y="188"/>
                  </a:cubicBezTo>
                  <a:cubicBezTo>
                    <a:pt x="32" y="186"/>
                    <a:pt x="37" y="189"/>
                    <a:pt x="41" y="187"/>
                  </a:cubicBezTo>
                  <a:cubicBezTo>
                    <a:pt x="44" y="185"/>
                    <a:pt x="42" y="179"/>
                    <a:pt x="44" y="176"/>
                  </a:cubicBezTo>
                  <a:cubicBezTo>
                    <a:pt x="45" y="173"/>
                    <a:pt x="48" y="171"/>
                    <a:pt x="50" y="169"/>
                  </a:cubicBezTo>
                  <a:cubicBezTo>
                    <a:pt x="53" y="169"/>
                    <a:pt x="53" y="169"/>
                    <a:pt x="53" y="169"/>
                  </a:cubicBezTo>
                  <a:cubicBezTo>
                    <a:pt x="56" y="163"/>
                    <a:pt x="57" y="156"/>
                    <a:pt x="60" y="151"/>
                  </a:cubicBezTo>
                  <a:lnTo>
                    <a:pt x="62" y="151"/>
                  </a:lnTo>
                  <a:close/>
                  <a:moveTo>
                    <a:pt x="366" y="3"/>
                  </a:moveTo>
                  <a:cubicBezTo>
                    <a:pt x="366" y="3"/>
                    <a:pt x="366" y="1"/>
                    <a:pt x="365" y="1"/>
                  </a:cubicBezTo>
                  <a:cubicBezTo>
                    <a:pt x="363" y="0"/>
                    <a:pt x="360" y="1"/>
                    <a:pt x="361" y="3"/>
                  </a:cubicBezTo>
                  <a:cubicBezTo>
                    <a:pt x="361" y="4"/>
                    <a:pt x="364" y="3"/>
                    <a:pt x="366" y="3"/>
                  </a:cubicBezTo>
                  <a:close/>
                  <a:moveTo>
                    <a:pt x="295" y="235"/>
                  </a:moveTo>
                  <a:cubicBezTo>
                    <a:pt x="300" y="234"/>
                    <a:pt x="304" y="230"/>
                    <a:pt x="310" y="228"/>
                  </a:cubicBezTo>
                  <a:cubicBezTo>
                    <a:pt x="311" y="228"/>
                    <a:pt x="312" y="230"/>
                    <a:pt x="313" y="230"/>
                  </a:cubicBezTo>
                  <a:cubicBezTo>
                    <a:pt x="317" y="230"/>
                    <a:pt x="328" y="230"/>
                    <a:pt x="325" y="227"/>
                  </a:cubicBezTo>
                  <a:cubicBezTo>
                    <a:pt x="317" y="219"/>
                    <a:pt x="303" y="221"/>
                    <a:pt x="294" y="214"/>
                  </a:cubicBezTo>
                  <a:cubicBezTo>
                    <a:pt x="291" y="211"/>
                    <a:pt x="305" y="215"/>
                    <a:pt x="309" y="213"/>
                  </a:cubicBezTo>
                  <a:cubicBezTo>
                    <a:pt x="311" y="212"/>
                    <a:pt x="307" y="207"/>
                    <a:pt x="309" y="205"/>
                  </a:cubicBezTo>
                  <a:cubicBezTo>
                    <a:pt x="313" y="203"/>
                    <a:pt x="317" y="204"/>
                    <a:pt x="321" y="204"/>
                  </a:cubicBezTo>
                  <a:cubicBezTo>
                    <a:pt x="322" y="213"/>
                    <a:pt x="323" y="223"/>
                    <a:pt x="328" y="220"/>
                  </a:cubicBezTo>
                  <a:cubicBezTo>
                    <a:pt x="330" y="219"/>
                    <a:pt x="331" y="214"/>
                    <a:pt x="333" y="215"/>
                  </a:cubicBezTo>
                  <a:cubicBezTo>
                    <a:pt x="335" y="216"/>
                    <a:pt x="329" y="219"/>
                    <a:pt x="329" y="221"/>
                  </a:cubicBezTo>
                  <a:cubicBezTo>
                    <a:pt x="329" y="222"/>
                    <a:pt x="333" y="223"/>
                    <a:pt x="334" y="222"/>
                  </a:cubicBezTo>
                  <a:cubicBezTo>
                    <a:pt x="336" y="218"/>
                    <a:pt x="351" y="199"/>
                    <a:pt x="340" y="192"/>
                  </a:cubicBezTo>
                  <a:cubicBezTo>
                    <a:pt x="338" y="191"/>
                    <a:pt x="335" y="195"/>
                    <a:pt x="332" y="194"/>
                  </a:cubicBezTo>
                  <a:cubicBezTo>
                    <a:pt x="331" y="194"/>
                    <a:pt x="335" y="192"/>
                    <a:pt x="335" y="191"/>
                  </a:cubicBezTo>
                  <a:cubicBezTo>
                    <a:pt x="337" y="186"/>
                    <a:pt x="335" y="178"/>
                    <a:pt x="339" y="175"/>
                  </a:cubicBezTo>
                  <a:cubicBezTo>
                    <a:pt x="343" y="173"/>
                    <a:pt x="348" y="179"/>
                    <a:pt x="353" y="179"/>
                  </a:cubicBezTo>
                  <a:cubicBezTo>
                    <a:pt x="355" y="179"/>
                    <a:pt x="357" y="175"/>
                    <a:pt x="358" y="176"/>
                  </a:cubicBezTo>
                  <a:cubicBezTo>
                    <a:pt x="359" y="177"/>
                    <a:pt x="356" y="199"/>
                    <a:pt x="369" y="185"/>
                  </a:cubicBezTo>
                  <a:cubicBezTo>
                    <a:pt x="373" y="181"/>
                    <a:pt x="369" y="172"/>
                    <a:pt x="374" y="169"/>
                  </a:cubicBezTo>
                  <a:cubicBezTo>
                    <a:pt x="378" y="167"/>
                    <a:pt x="384" y="178"/>
                    <a:pt x="386" y="175"/>
                  </a:cubicBezTo>
                  <a:cubicBezTo>
                    <a:pt x="389" y="171"/>
                    <a:pt x="376" y="166"/>
                    <a:pt x="379" y="162"/>
                  </a:cubicBezTo>
                  <a:cubicBezTo>
                    <a:pt x="382" y="158"/>
                    <a:pt x="390" y="166"/>
                    <a:pt x="394" y="163"/>
                  </a:cubicBezTo>
                  <a:cubicBezTo>
                    <a:pt x="398" y="160"/>
                    <a:pt x="395" y="153"/>
                    <a:pt x="396" y="148"/>
                  </a:cubicBezTo>
                  <a:cubicBezTo>
                    <a:pt x="396" y="147"/>
                    <a:pt x="395" y="143"/>
                    <a:pt x="397" y="143"/>
                  </a:cubicBezTo>
                  <a:cubicBezTo>
                    <a:pt x="401" y="144"/>
                    <a:pt x="405" y="148"/>
                    <a:pt x="410" y="149"/>
                  </a:cubicBezTo>
                  <a:cubicBezTo>
                    <a:pt x="411" y="149"/>
                    <a:pt x="414" y="148"/>
                    <a:pt x="413" y="147"/>
                  </a:cubicBezTo>
                  <a:cubicBezTo>
                    <a:pt x="412" y="142"/>
                    <a:pt x="406" y="139"/>
                    <a:pt x="407" y="135"/>
                  </a:cubicBezTo>
                  <a:cubicBezTo>
                    <a:pt x="408" y="131"/>
                    <a:pt x="431" y="117"/>
                    <a:pt x="438" y="113"/>
                  </a:cubicBezTo>
                  <a:cubicBezTo>
                    <a:pt x="443" y="111"/>
                    <a:pt x="449" y="109"/>
                    <a:pt x="454" y="107"/>
                  </a:cubicBezTo>
                  <a:cubicBezTo>
                    <a:pt x="457" y="106"/>
                    <a:pt x="466" y="106"/>
                    <a:pt x="463" y="104"/>
                  </a:cubicBezTo>
                  <a:cubicBezTo>
                    <a:pt x="456" y="101"/>
                    <a:pt x="447" y="101"/>
                    <a:pt x="440" y="100"/>
                  </a:cubicBezTo>
                  <a:cubicBezTo>
                    <a:pt x="438" y="100"/>
                    <a:pt x="436" y="102"/>
                    <a:pt x="435" y="102"/>
                  </a:cubicBezTo>
                  <a:cubicBezTo>
                    <a:pt x="433" y="103"/>
                    <a:pt x="429" y="104"/>
                    <a:pt x="431" y="103"/>
                  </a:cubicBezTo>
                  <a:cubicBezTo>
                    <a:pt x="438" y="99"/>
                    <a:pt x="458" y="97"/>
                    <a:pt x="438" y="87"/>
                  </a:cubicBezTo>
                  <a:cubicBezTo>
                    <a:pt x="435" y="85"/>
                    <a:pt x="429" y="89"/>
                    <a:pt x="427" y="86"/>
                  </a:cubicBezTo>
                  <a:cubicBezTo>
                    <a:pt x="425" y="84"/>
                    <a:pt x="432" y="83"/>
                    <a:pt x="435" y="83"/>
                  </a:cubicBezTo>
                  <a:cubicBezTo>
                    <a:pt x="440" y="83"/>
                    <a:pt x="444" y="87"/>
                    <a:pt x="449" y="88"/>
                  </a:cubicBezTo>
                  <a:cubicBezTo>
                    <a:pt x="453" y="88"/>
                    <a:pt x="457" y="89"/>
                    <a:pt x="460" y="86"/>
                  </a:cubicBezTo>
                  <a:cubicBezTo>
                    <a:pt x="461" y="85"/>
                    <a:pt x="461" y="80"/>
                    <a:pt x="458" y="79"/>
                  </a:cubicBezTo>
                  <a:cubicBezTo>
                    <a:pt x="457" y="78"/>
                    <a:pt x="457" y="78"/>
                    <a:pt x="457" y="78"/>
                  </a:cubicBezTo>
                  <a:cubicBezTo>
                    <a:pt x="458" y="79"/>
                    <a:pt x="459" y="78"/>
                    <a:pt x="459" y="78"/>
                  </a:cubicBezTo>
                  <a:cubicBezTo>
                    <a:pt x="452" y="65"/>
                    <a:pt x="443" y="72"/>
                    <a:pt x="431" y="73"/>
                  </a:cubicBezTo>
                  <a:cubicBezTo>
                    <a:pt x="428" y="74"/>
                    <a:pt x="426" y="67"/>
                    <a:pt x="422" y="67"/>
                  </a:cubicBezTo>
                  <a:cubicBezTo>
                    <a:pt x="417" y="68"/>
                    <a:pt x="413" y="74"/>
                    <a:pt x="408" y="75"/>
                  </a:cubicBezTo>
                  <a:cubicBezTo>
                    <a:pt x="388" y="78"/>
                    <a:pt x="408" y="64"/>
                    <a:pt x="398" y="59"/>
                  </a:cubicBezTo>
                  <a:cubicBezTo>
                    <a:pt x="394" y="57"/>
                    <a:pt x="391" y="66"/>
                    <a:pt x="387" y="66"/>
                  </a:cubicBezTo>
                  <a:cubicBezTo>
                    <a:pt x="383" y="65"/>
                    <a:pt x="382" y="59"/>
                    <a:pt x="378" y="58"/>
                  </a:cubicBezTo>
                  <a:cubicBezTo>
                    <a:pt x="349" y="52"/>
                    <a:pt x="365" y="58"/>
                    <a:pt x="349" y="65"/>
                  </a:cubicBezTo>
                  <a:cubicBezTo>
                    <a:pt x="336" y="70"/>
                    <a:pt x="345" y="57"/>
                    <a:pt x="328" y="58"/>
                  </a:cubicBezTo>
                  <a:cubicBezTo>
                    <a:pt x="315" y="58"/>
                    <a:pt x="310" y="68"/>
                    <a:pt x="310" y="68"/>
                  </a:cubicBezTo>
                  <a:cubicBezTo>
                    <a:pt x="312" y="70"/>
                    <a:pt x="315" y="69"/>
                    <a:pt x="316" y="71"/>
                  </a:cubicBezTo>
                  <a:cubicBezTo>
                    <a:pt x="317" y="72"/>
                    <a:pt x="314" y="74"/>
                    <a:pt x="313" y="73"/>
                  </a:cubicBezTo>
                  <a:cubicBezTo>
                    <a:pt x="309" y="72"/>
                    <a:pt x="307" y="67"/>
                    <a:pt x="303" y="67"/>
                  </a:cubicBezTo>
                  <a:cubicBezTo>
                    <a:pt x="299" y="66"/>
                    <a:pt x="296" y="71"/>
                    <a:pt x="292" y="73"/>
                  </a:cubicBezTo>
                  <a:cubicBezTo>
                    <a:pt x="290" y="74"/>
                    <a:pt x="286" y="75"/>
                    <a:pt x="287" y="77"/>
                  </a:cubicBezTo>
                  <a:cubicBezTo>
                    <a:pt x="290" y="89"/>
                    <a:pt x="302" y="79"/>
                    <a:pt x="293" y="93"/>
                  </a:cubicBezTo>
                  <a:cubicBezTo>
                    <a:pt x="283" y="107"/>
                    <a:pt x="288" y="96"/>
                    <a:pt x="279" y="103"/>
                  </a:cubicBezTo>
                  <a:cubicBezTo>
                    <a:pt x="275" y="106"/>
                    <a:pt x="273" y="110"/>
                    <a:pt x="269" y="113"/>
                  </a:cubicBezTo>
                  <a:cubicBezTo>
                    <a:pt x="266" y="116"/>
                    <a:pt x="262" y="116"/>
                    <a:pt x="259" y="118"/>
                  </a:cubicBezTo>
                  <a:cubicBezTo>
                    <a:pt x="256" y="120"/>
                    <a:pt x="253" y="121"/>
                    <a:pt x="250" y="124"/>
                  </a:cubicBezTo>
                  <a:cubicBezTo>
                    <a:pt x="249" y="124"/>
                    <a:pt x="251" y="126"/>
                    <a:pt x="251" y="126"/>
                  </a:cubicBezTo>
                  <a:cubicBezTo>
                    <a:pt x="243" y="130"/>
                    <a:pt x="233" y="129"/>
                    <a:pt x="227" y="135"/>
                  </a:cubicBezTo>
                  <a:cubicBezTo>
                    <a:pt x="223" y="138"/>
                    <a:pt x="241" y="130"/>
                    <a:pt x="242" y="135"/>
                  </a:cubicBezTo>
                  <a:cubicBezTo>
                    <a:pt x="246" y="148"/>
                    <a:pt x="230" y="146"/>
                    <a:pt x="224" y="150"/>
                  </a:cubicBezTo>
                  <a:cubicBezTo>
                    <a:pt x="222" y="153"/>
                    <a:pt x="219" y="155"/>
                    <a:pt x="217" y="158"/>
                  </a:cubicBezTo>
                  <a:cubicBezTo>
                    <a:pt x="218" y="159"/>
                    <a:pt x="218" y="159"/>
                    <a:pt x="218" y="159"/>
                  </a:cubicBezTo>
                  <a:cubicBezTo>
                    <a:pt x="214" y="158"/>
                    <a:pt x="211" y="157"/>
                    <a:pt x="208" y="159"/>
                  </a:cubicBezTo>
                  <a:cubicBezTo>
                    <a:pt x="206" y="160"/>
                    <a:pt x="215" y="163"/>
                    <a:pt x="213" y="164"/>
                  </a:cubicBezTo>
                  <a:cubicBezTo>
                    <a:pt x="206" y="170"/>
                    <a:pt x="198" y="175"/>
                    <a:pt x="189" y="176"/>
                  </a:cubicBezTo>
                  <a:cubicBezTo>
                    <a:pt x="186" y="177"/>
                    <a:pt x="181" y="169"/>
                    <a:pt x="179" y="172"/>
                  </a:cubicBezTo>
                  <a:cubicBezTo>
                    <a:pt x="175" y="175"/>
                    <a:pt x="184" y="182"/>
                    <a:pt x="181" y="185"/>
                  </a:cubicBezTo>
                  <a:cubicBezTo>
                    <a:pt x="178" y="188"/>
                    <a:pt x="178" y="177"/>
                    <a:pt x="175" y="175"/>
                  </a:cubicBezTo>
                  <a:cubicBezTo>
                    <a:pt x="173" y="174"/>
                    <a:pt x="174" y="180"/>
                    <a:pt x="172" y="180"/>
                  </a:cubicBezTo>
                  <a:cubicBezTo>
                    <a:pt x="168" y="182"/>
                    <a:pt x="161" y="178"/>
                    <a:pt x="160" y="181"/>
                  </a:cubicBezTo>
                  <a:cubicBezTo>
                    <a:pt x="159" y="186"/>
                    <a:pt x="173" y="191"/>
                    <a:pt x="168" y="193"/>
                  </a:cubicBezTo>
                  <a:cubicBezTo>
                    <a:pt x="164" y="195"/>
                    <a:pt x="162" y="183"/>
                    <a:pt x="157" y="183"/>
                  </a:cubicBezTo>
                  <a:cubicBezTo>
                    <a:pt x="152" y="183"/>
                    <a:pt x="151" y="190"/>
                    <a:pt x="147" y="193"/>
                  </a:cubicBezTo>
                  <a:cubicBezTo>
                    <a:pt x="145" y="194"/>
                    <a:pt x="145" y="194"/>
                    <a:pt x="145" y="194"/>
                  </a:cubicBezTo>
                  <a:cubicBezTo>
                    <a:pt x="150" y="194"/>
                    <a:pt x="155" y="193"/>
                    <a:pt x="160" y="193"/>
                  </a:cubicBezTo>
                  <a:cubicBezTo>
                    <a:pt x="162" y="193"/>
                    <a:pt x="169" y="195"/>
                    <a:pt x="167" y="196"/>
                  </a:cubicBezTo>
                  <a:cubicBezTo>
                    <a:pt x="165" y="196"/>
                    <a:pt x="163" y="193"/>
                    <a:pt x="161" y="193"/>
                  </a:cubicBezTo>
                  <a:cubicBezTo>
                    <a:pt x="156" y="193"/>
                    <a:pt x="152" y="194"/>
                    <a:pt x="147" y="195"/>
                  </a:cubicBezTo>
                  <a:cubicBezTo>
                    <a:pt x="146" y="195"/>
                    <a:pt x="142" y="194"/>
                    <a:pt x="142" y="195"/>
                  </a:cubicBezTo>
                  <a:cubicBezTo>
                    <a:pt x="141" y="200"/>
                    <a:pt x="148" y="204"/>
                    <a:pt x="146" y="208"/>
                  </a:cubicBezTo>
                  <a:cubicBezTo>
                    <a:pt x="143" y="211"/>
                    <a:pt x="138" y="204"/>
                    <a:pt x="134" y="205"/>
                  </a:cubicBezTo>
                  <a:cubicBezTo>
                    <a:pt x="130" y="206"/>
                    <a:pt x="129" y="211"/>
                    <a:pt x="126" y="213"/>
                  </a:cubicBezTo>
                  <a:cubicBezTo>
                    <a:pt x="122" y="217"/>
                    <a:pt x="117" y="221"/>
                    <a:pt x="114" y="226"/>
                  </a:cubicBezTo>
                  <a:cubicBezTo>
                    <a:pt x="114" y="227"/>
                    <a:pt x="118" y="225"/>
                    <a:pt x="118" y="226"/>
                  </a:cubicBezTo>
                  <a:cubicBezTo>
                    <a:pt x="118" y="229"/>
                    <a:pt x="98" y="244"/>
                    <a:pt x="98" y="245"/>
                  </a:cubicBezTo>
                  <a:cubicBezTo>
                    <a:pt x="97" y="247"/>
                    <a:pt x="98" y="249"/>
                    <a:pt x="99" y="251"/>
                  </a:cubicBezTo>
                  <a:cubicBezTo>
                    <a:pt x="98" y="253"/>
                    <a:pt x="98" y="253"/>
                    <a:pt x="98" y="253"/>
                  </a:cubicBezTo>
                  <a:cubicBezTo>
                    <a:pt x="96" y="255"/>
                    <a:pt x="92" y="257"/>
                    <a:pt x="90" y="260"/>
                  </a:cubicBezTo>
                  <a:cubicBezTo>
                    <a:pt x="89" y="260"/>
                    <a:pt x="93" y="261"/>
                    <a:pt x="92" y="261"/>
                  </a:cubicBezTo>
                  <a:cubicBezTo>
                    <a:pt x="91" y="261"/>
                    <a:pt x="86" y="257"/>
                    <a:pt x="87" y="262"/>
                  </a:cubicBezTo>
                  <a:cubicBezTo>
                    <a:pt x="87" y="264"/>
                    <a:pt x="89" y="264"/>
                    <a:pt x="89" y="265"/>
                  </a:cubicBezTo>
                  <a:cubicBezTo>
                    <a:pt x="89" y="268"/>
                    <a:pt x="88" y="271"/>
                    <a:pt x="86" y="272"/>
                  </a:cubicBezTo>
                  <a:cubicBezTo>
                    <a:pt x="85" y="274"/>
                    <a:pt x="81" y="271"/>
                    <a:pt x="81" y="273"/>
                  </a:cubicBezTo>
                  <a:cubicBezTo>
                    <a:pt x="84" y="276"/>
                    <a:pt x="88" y="278"/>
                    <a:pt x="91" y="280"/>
                  </a:cubicBezTo>
                  <a:cubicBezTo>
                    <a:pt x="94" y="281"/>
                    <a:pt x="98" y="277"/>
                    <a:pt x="99" y="279"/>
                  </a:cubicBezTo>
                  <a:cubicBezTo>
                    <a:pt x="102" y="287"/>
                    <a:pt x="86" y="292"/>
                    <a:pt x="84" y="293"/>
                  </a:cubicBezTo>
                  <a:cubicBezTo>
                    <a:pt x="80" y="295"/>
                    <a:pt x="89" y="303"/>
                    <a:pt x="93" y="302"/>
                  </a:cubicBezTo>
                  <a:cubicBezTo>
                    <a:pt x="100" y="299"/>
                    <a:pt x="103" y="290"/>
                    <a:pt x="109" y="285"/>
                  </a:cubicBezTo>
                  <a:cubicBezTo>
                    <a:pt x="110" y="284"/>
                    <a:pt x="110" y="288"/>
                    <a:pt x="111" y="288"/>
                  </a:cubicBezTo>
                  <a:cubicBezTo>
                    <a:pt x="114" y="286"/>
                    <a:pt x="114" y="283"/>
                    <a:pt x="117" y="281"/>
                  </a:cubicBezTo>
                  <a:cubicBezTo>
                    <a:pt x="118" y="283"/>
                    <a:pt x="118" y="283"/>
                    <a:pt x="118" y="283"/>
                  </a:cubicBezTo>
                  <a:cubicBezTo>
                    <a:pt x="122" y="281"/>
                    <a:pt x="125" y="278"/>
                    <a:pt x="128" y="275"/>
                  </a:cubicBezTo>
                  <a:cubicBezTo>
                    <a:pt x="136" y="270"/>
                    <a:pt x="143" y="263"/>
                    <a:pt x="152" y="259"/>
                  </a:cubicBezTo>
                  <a:cubicBezTo>
                    <a:pt x="154" y="258"/>
                    <a:pt x="153" y="265"/>
                    <a:pt x="154" y="264"/>
                  </a:cubicBezTo>
                  <a:cubicBezTo>
                    <a:pt x="157" y="261"/>
                    <a:pt x="154" y="256"/>
                    <a:pt x="157" y="253"/>
                  </a:cubicBezTo>
                  <a:cubicBezTo>
                    <a:pt x="159" y="252"/>
                    <a:pt x="162" y="257"/>
                    <a:pt x="164" y="256"/>
                  </a:cubicBezTo>
                  <a:cubicBezTo>
                    <a:pt x="168" y="254"/>
                    <a:pt x="167" y="247"/>
                    <a:pt x="171" y="244"/>
                  </a:cubicBezTo>
                  <a:cubicBezTo>
                    <a:pt x="175" y="242"/>
                    <a:pt x="180" y="245"/>
                    <a:pt x="185" y="245"/>
                  </a:cubicBezTo>
                  <a:cubicBezTo>
                    <a:pt x="186" y="244"/>
                    <a:pt x="186" y="241"/>
                    <a:pt x="188" y="242"/>
                  </a:cubicBezTo>
                  <a:cubicBezTo>
                    <a:pt x="189" y="242"/>
                    <a:pt x="189" y="247"/>
                    <a:pt x="191" y="246"/>
                  </a:cubicBezTo>
                  <a:cubicBezTo>
                    <a:pt x="196" y="245"/>
                    <a:pt x="199" y="239"/>
                    <a:pt x="204" y="237"/>
                  </a:cubicBezTo>
                  <a:cubicBezTo>
                    <a:pt x="205" y="237"/>
                    <a:pt x="205" y="240"/>
                    <a:pt x="205" y="241"/>
                  </a:cubicBezTo>
                  <a:cubicBezTo>
                    <a:pt x="206" y="243"/>
                    <a:pt x="208" y="245"/>
                    <a:pt x="209" y="247"/>
                  </a:cubicBezTo>
                  <a:cubicBezTo>
                    <a:pt x="209" y="247"/>
                    <a:pt x="218" y="247"/>
                    <a:pt x="222" y="245"/>
                  </a:cubicBezTo>
                  <a:cubicBezTo>
                    <a:pt x="227" y="244"/>
                    <a:pt x="231" y="239"/>
                    <a:pt x="236" y="237"/>
                  </a:cubicBezTo>
                  <a:cubicBezTo>
                    <a:pt x="238" y="237"/>
                    <a:pt x="238" y="237"/>
                    <a:pt x="238" y="237"/>
                  </a:cubicBezTo>
                  <a:cubicBezTo>
                    <a:pt x="239" y="237"/>
                    <a:pt x="240" y="234"/>
                    <a:pt x="242" y="234"/>
                  </a:cubicBezTo>
                  <a:cubicBezTo>
                    <a:pt x="244" y="233"/>
                    <a:pt x="247" y="236"/>
                    <a:pt x="249" y="234"/>
                  </a:cubicBezTo>
                  <a:cubicBezTo>
                    <a:pt x="253" y="232"/>
                    <a:pt x="253" y="224"/>
                    <a:pt x="257" y="224"/>
                  </a:cubicBezTo>
                  <a:cubicBezTo>
                    <a:pt x="292" y="226"/>
                    <a:pt x="271" y="243"/>
                    <a:pt x="295" y="235"/>
                  </a:cubicBezTo>
                  <a:close/>
                  <a:moveTo>
                    <a:pt x="445" y="74"/>
                  </a:moveTo>
                  <a:cubicBezTo>
                    <a:pt x="448" y="74"/>
                    <a:pt x="451" y="77"/>
                    <a:pt x="454" y="78"/>
                  </a:cubicBezTo>
                  <a:cubicBezTo>
                    <a:pt x="448" y="77"/>
                    <a:pt x="442" y="78"/>
                    <a:pt x="436" y="76"/>
                  </a:cubicBezTo>
                  <a:cubicBezTo>
                    <a:pt x="433" y="75"/>
                    <a:pt x="442" y="74"/>
                    <a:pt x="445" y="74"/>
                  </a:cubicBezTo>
                  <a:close/>
                  <a:moveTo>
                    <a:pt x="310" y="23"/>
                  </a:moveTo>
                  <a:cubicBezTo>
                    <a:pt x="313" y="23"/>
                    <a:pt x="315" y="20"/>
                    <a:pt x="317" y="18"/>
                  </a:cubicBezTo>
                  <a:cubicBezTo>
                    <a:pt x="317" y="16"/>
                    <a:pt x="317" y="16"/>
                    <a:pt x="317" y="16"/>
                  </a:cubicBezTo>
                  <a:cubicBezTo>
                    <a:pt x="313" y="15"/>
                    <a:pt x="308" y="13"/>
                    <a:pt x="305" y="15"/>
                  </a:cubicBezTo>
                  <a:cubicBezTo>
                    <a:pt x="303" y="18"/>
                    <a:pt x="307" y="22"/>
                    <a:pt x="310" y="23"/>
                  </a:cubicBezTo>
                  <a:close/>
                  <a:moveTo>
                    <a:pt x="310" y="46"/>
                  </a:moveTo>
                  <a:cubicBezTo>
                    <a:pt x="311" y="47"/>
                    <a:pt x="312" y="47"/>
                    <a:pt x="315" y="46"/>
                  </a:cubicBezTo>
                  <a:cubicBezTo>
                    <a:pt x="314" y="46"/>
                    <a:pt x="314" y="46"/>
                    <a:pt x="314" y="46"/>
                  </a:cubicBezTo>
                  <a:cubicBezTo>
                    <a:pt x="313" y="45"/>
                    <a:pt x="311" y="45"/>
                    <a:pt x="310" y="46"/>
                  </a:cubicBezTo>
                  <a:close/>
                  <a:moveTo>
                    <a:pt x="554" y="285"/>
                  </a:moveTo>
                  <a:cubicBezTo>
                    <a:pt x="553" y="285"/>
                    <a:pt x="552" y="286"/>
                    <a:pt x="551" y="287"/>
                  </a:cubicBezTo>
                  <a:cubicBezTo>
                    <a:pt x="551" y="287"/>
                    <a:pt x="556" y="285"/>
                    <a:pt x="554" y="285"/>
                  </a:cubicBezTo>
                  <a:close/>
                  <a:moveTo>
                    <a:pt x="600" y="251"/>
                  </a:moveTo>
                  <a:cubicBezTo>
                    <a:pt x="604" y="252"/>
                    <a:pt x="607" y="254"/>
                    <a:pt x="611" y="254"/>
                  </a:cubicBezTo>
                  <a:cubicBezTo>
                    <a:pt x="610" y="251"/>
                    <a:pt x="596" y="250"/>
                    <a:pt x="600" y="251"/>
                  </a:cubicBezTo>
                  <a:close/>
                  <a:moveTo>
                    <a:pt x="576" y="118"/>
                  </a:moveTo>
                  <a:cubicBezTo>
                    <a:pt x="576" y="118"/>
                    <a:pt x="566" y="121"/>
                    <a:pt x="561" y="122"/>
                  </a:cubicBezTo>
                  <a:cubicBezTo>
                    <a:pt x="559" y="122"/>
                    <a:pt x="554" y="120"/>
                    <a:pt x="555" y="122"/>
                  </a:cubicBezTo>
                  <a:cubicBezTo>
                    <a:pt x="560" y="138"/>
                    <a:pt x="573" y="121"/>
                    <a:pt x="576" y="118"/>
                  </a:cubicBezTo>
                  <a:close/>
                  <a:moveTo>
                    <a:pt x="560" y="278"/>
                  </a:moveTo>
                  <a:cubicBezTo>
                    <a:pt x="562" y="279"/>
                    <a:pt x="562" y="279"/>
                    <a:pt x="562" y="279"/>
                  </a:cubicBezTo>
                  <a:cubicBezTo>
                    <a:pt x="563" y="278"/>
                    <a:pt x="565" y="276"/>
                    <a:pt x="564" y="275"/>
                  </a:cubicBezTo>
                  <a:cubicBezTo>
                    <a:pt x="562" y="273"/>
                    <a:pt x="553" y="279"/>
                    <a:pt x="560" y="278"/>
                  </a:cubicBezTo>
                  <a:close/>
                  <a:moveTo>
                    <a:pt x="22" y="216"/>
                  </a:moveTo>
                  <a:cubicBezTo>
                    <a:pt x="20" y="217"/>
                    <a:pt x="17" y="220"/>
                    <a:pt x="15" y="220"/>
                  </a:cubicBezTo>
                  <a:cubicBezTo>
                    <a:pt x="13" y="220"/>
                    <a:pt x="12" y="220"/>
                    <a:pt x="10" y="220"/>
                  </a:cubicBezTo>
                  <a:cubicBezTo>
                    <a:pt x="6" y="229"/>
                    <a:pt x="3" y="239"/>
                    <a:pt x="0" y="248"/>
                  </a:cubicBezTo>
                  <a:cubicBezTo>
                    <a:pt x="1" y="247"/>
                    <a:pt x="2" y="246"/>
                    <a:pt x="3" y="245"/>
                  </a:cubicBezTo>
                  <a:cubicBezTo>
                    <a:pt x="5" y="243"/>
                    <a:pt x="9" y="243"/>
                    <a:pt x="11" y="240"/>
                  </a:cubicBezTo>
                  <a:cubicBezTo>
                    <a:pt x="12" y="238"/>
                    <a:pt x="6" y="238"/>
                    <a:pt x="7" y="237"/>
                  </a:cubicBezTo>
                  <a:cubicBezTo>
                    <a:pt x="11" y="233"/>
                    <a:pt x="17" y="231"/>
                    <a:pt x="21" y="228"/>
                  </a:cubicBezTo>
                  <a:cubicBezTo>
                    <a:pt x="22" y="227"/>
                    <a:pt x="21" y="225"/>
                    <a:pt x="22" y="224"/>
                  </a:cubicBezTo>
                  <a:cubicBezTo>
                    <a:pt x="25" y="217"/>
                    <a:pt x="43" y="234"/>
                    <a:pt x="36" y="211"/>
                  </a:cubicBezTo>
                  <a:cubicBezTo>
                    <a:pt x="34" y="206"/>
                    <a:pt x="26" y="214"/>
                    <a:pt x="22" y="216"/>
                  </a:cubicBezTo>
                  <a:close/>
                  <a:moveTo>
                    <a:pt x="541" y="145"/>
                  </a:moveTo>
                  <a:cubicBezTo>
                    <a:pt x="546" y="146"/>
                    <a:pt x="553" y="139"/>
                    <a:pt x="557" y="142"/>
                  </a:cubicBezTo>
                  <a:cubicBezTo>
                    <a:pt x="561" y="145"/>
                    <a:pt x="546" y="143"/>
                    <a:pt x="543" y="147"/>
                  </a:cubicBezTo>
                  <a:cubicBezTo>
                    <a:pt x="536" y="160"/>
                    <a:pt x="554" y="158"/>
                    <a:pt x="557" y="160"/>
                  </a:cubicBezTo>
                  <a:cubicBezTo>
                    <a:pt x="558" y="161"/>
                    <a:pt x="552" y="160"/>
                    <a:pt x="552" y="161"/>
                  </a:cubicBezTo>
                  <a:cubicBezTo>
                    <a:pt x="552" y="163"/>
                    <a:pt x="556" y="167"/>
                    <a:pt x="557" y="165"/>
                  </a:cubicBezTo>
                  <a:cubicBezTo>
                    <a:pt x="561" y="160"/>
                    <a:pt x="563" y="152"/>
                    <a:pt x="565" y="146"/>
                  </a:cubicBezTo>
                  <a:cubicBezTo>
                    <a:pt x="565" y="144"/>
                    <a:pt x="562" y="143"/>
                    <a:pt x="563" y="141"/>
                  </a:cubicBezTo>
                  <a:cubicBezTo>
                    <a:pt x="565" y="139"/>
                    <a:pt x="574" y="140"/>
                    <a:pt x="572" y="137"/>
                  </a:cubicBezTo>
                  <a:cubicBezTo>
                    <a:pt x="569" y="132"/>
                    <a:pt x="561" y="134"/>
                    <a:pt x="556" y="131"/>
                  </a:cubicBezTo>
                  <a:cubicBezTo>
                    <a:pt x="555" y="130"/>
                    <a:pt x="558" y="128"/>
                    <a:pt x="557" y="127"/>
                  </a:cubicBezTo>
                  <a:cubicBezTo>
                    <a:pt x="555" y="125"/>
                    <a:pt x="551" y="121"/>
                    <a:pt x="550" y="123"/>
                  </a:cubicBezTo>
                  <a:cubicBezTo>
                    <a:pt x="548" y="127"/>
                    <a:pt x="557" y="135"/>
                    <a:pt x="553" y="137"/>
                  </a:cubicBezTo>
                  <a:cubicBezTo>
                    <a:pt x="548" y="138"/>
                    <a:pt x="547" y="127"/>
                    <a:pt x="542" y="126"/>
                  </a:cubicBezTo>
                  <a:cubicBezTo>
                    <a:pt x="539" y="124"/>
                    <a:pt x="535" y="128"/>
                    <a:pt x="532" y="130"/>
                  </a:cubicBezTo>
                  <a:cubicBezTo>
                    <a:pt x="532" y="130"/>
                    <a:pt x="539" y="137"/>
                    <a:pt x="541" y="141"/>
                  </a:cubicBezTo>
                  <a:cubicBezTo>
                    <a:pt x="542" y="143"/>
                    <a:pt x="539" y="145"/>
                    <a:pt x="541" y="145"/>
                  </a:cubicBezTo>
                  <a:close/>
                  <a:moveTo>
                    <a:pt x="805" y="26"/>
                  </a:moveTo>
                  <a:cubicBezTo>
                    <a:pt x="805" y="28"/>
                    <a:pt x="809" y="30"/>
                    <a:pt x="808" y="32"/>
                  </a:cubicBezTo>
                  <a:cubicBezTo>
                    <a:pt x="807" y="34"/>
                    <a:pt x="801" y="29"/>
                    <a:pt x="803" y="31"/>
                  </a:cubicBezTo>
                  <a:cubicBezTo>
                    <a:pt x="807" y="35"/>
                    <a:pt x="816" y="36"/>
                    <a:pt x="818" y="43"/>
                  </a:cubicBezTo>
                  <a:cubicBezTo>
                    <a:pt x="820" y="46"/>
                    <a:pt x="810" y="40"/>
                    <a:pt x="807" y="41"/>
                  </a:cubicBezTo>
                  <a:cubicBezTo>
                    <a:pt x="805" y="41"/>
                    <a:pt x="808" y="44"/>
                    <a:pt x="809" y="45"/>
                  </a:cubicBezTo>
                  <a:cubicBezTo>
                    <a:pt x="811" y="46"/>
                    <a:pt x="814" y="47"/>
                    <a:pt x="817" y="48"/>
                  </a:cubicBezTo>
                  <a:cubicBezTo>
                    <a:pt x="820" y="51"/>
                    <a:pt x="822" y="55"/>
                    <a:pt x="826" y="58"/>
                  </a:cubicBezTo>
                  <a:cubicBezTo>
                    <a:pt x="827" y="59"/>
                    <a:pt x="827" y="59"/>
                    <a:pt x="827" y="59"/>
                  </a:cubicBezTo>
                  <a:cubicBezTo>
                    <a:pt x="813" y="51"/>
                    <a:pt x="790" y="37"/>
                    <a:pt x="781" y="35"/>
                  </a:cubicBezTo>
                  <a:cubicBezTo>
                    <a:pt x="781" y="35"/>
                    <a:pt x="745" y="35"/>
                    <a:pt x="750" y="46"/>
                  </a:cubicBezTo>
                  <a:cubicBezTo>
                    <a:pt x="756" y="57"/>
                    <a:pt x="767" y="59"/>
                    <a:pt x="778" y="59"/>
                  </a:cubicBezTo>
                  <a:cubicBezTo>
                    <a:pt x="777" y="60"/>
                    <a:pt x="777" y="60"/>
                    <a:pt x="777" y="60"/>
                  </a:cubicBezTo>
                  <a:cubicBezTo>
                    <a:pt x="775" y="63"/>
                    <a:pt x="781" y="67"/>
                    <a:pt x="783" y="71"/>
                  </a:cubicBezTo>
                  <a:cubicBezTo>
                    <a:pt x="785" y="75"/>
                    <a:pt x="785" y="79"/>
                    <a:pt x="788" y="82"/>
                  </a:cubicBezTo>
                  <a:cubicBezTo>
                    <a:pt x="792" y="87"/>
                    <a:pt x="798" y="88"/>
                    <a:pt x="802" y="93"/>
                  </a:cubicBezTo>
                  <a:cubicBezTo>
                    <a:pt x="803" y="93"/>
                    <a:pt x="798" y="94"/>
                    <a:pt x="799" y="94"/>
                  </a:cubicBezTo>
                  <a:cubicBezTo>
                    <a:pt x="804" y="96"/>
                    <a:pt x="808" y="97"/>
                    <a:pt x="813" y="99"/>
                  </a:cubicBezTo>
                  <a:cubicBezTo>
                    <a:pt x="811" y="103"/>
                    <a:pt x="810" y="109"/>
                    <a:pt x="812" y="114"/>
                  </a:cubicBezTo>
                  <a:cubicBezTo>
                    <a:pt x="814" y="117"/>
                    <a:pt x="819" y="117"/>
                    <a:pt x="822" y="118"/>
                  </a:cubicBezTo>
                  <a:cubicBezTo>
                    <a:pt x="831" y="119"/>
                    <a:pt x="840" y="119"/>
                    <a:pt x="849" y="121"/>
                  </a:cubicBezTo>
                  <a:cubicBezTo>
                    <a:pt x="852" y="122"/>
                    <a:pt x="854" y="125"/>
                    <a:pt x="856" y="126"/>
                  </a:cubicBezTo>
                  <a:cubicBezTo>
                    <a:pt x="862" y="129"/>
                    <a:pt x="869" y="130"/>
                    <a:pt x="873" y="135"/>
                  </a:cubicBezTo>
                  <a:cubicBezTo>
                    <a:pt x="876" y="137"/>
                    <a:pt x="867" y="135"/>
                    <a:pt x="864" y="134"/>
                  </a:cubicBezTo>
                  <a:cubicBezTo>
                    <a:pt x="863" y="133"/>
                    <a:pt x="833" y="117"/>
                    <a:pt x="828" y="127"/>
                  </a:cubicBezTo>
                  <a:cubicBezTo>
                    <a:pt x="820" y="143"/>
                    <a:pt x="853" y="140"/>
                    <a:pt x="853" y="140"/>
                  </a:cubicBezTo>
                  <a:cubicBezTo>
                    <a:pt x="855" y="144"/>
                    <a:pt x="845" y="144"/>
                    <a:pt x="840" y="144"/>
                  </a:cubicBezTo>
                  <a:cubicBezTo>
                    <a:pt x="838" y="144"/>
                    <a:pt x="822" y="133"/>
                    <a:pt x="821" y="133"/>
                  </a:cubicBezTo>
                  <a:cubicBezTo>
                    <a:pt x="819" y="132"/>
                    <a:pt x="812" y="130"/>
                    <a:pt x="814" y="131"/>
                  </a:cubicBezTo>
                  <a:cubicBezTo>
                    <a:pt x="817" y="135"/>
                    <a:pt x="823" y="135"/>
                    <a:pt x="826" y="138"/>
                  </a:cubicBezTo>
                  <a:cubicBezTo>
                    <a:pt x="829" y="141"/>
                    <a:pt x="829" y="147"/>
                    <a:pt x="833" y="149"/>
                  </a:cubicBezTo>
                  <a:cubicBezTo>
                    <a:pt x="837" y="152"/>
                    <a:pt x="843" y="151"/>
                    <a:pt x="848" y="153"/>
                  </a:cubicBezTo>
                  <a:cubicBezTo>
                    <a:pt x="849" y="153"/>
                    <a:pt x="850" y="154"/>
                    <a:pt x="851" y="155"/>
                  </a:cubicBezTo>
                  <a:cubicBezTo>
                    <a:pt x="854" y="158"/>
                    <a:pt x="865" y="169"/>
                    <a:pt x="871" y="169"/>
                  </a:cubicBezTo>
                  <a:cubicBezTo>
                    <a:pt x="876" y="168"/>
                    <a:pt x="878" y="161"/>
                    <a:pt x="883" y="160"/>
                  </a:cubicBezTo>
                  <a:cubicBezTo>
                    <a:pt x="899" y="158"/>
                    <a:pt x="890" y="168"/>
                    <a:pt x="901" y="171"/>
                  </a:cubicBezTo>
                  <a:cubicBezTo>
                    <a:pt x="903" y="172"/>
                    <a:pt x="909" y="167"/>
                    <a:pt x="907" y="169"/>
                  </a:cubicBezTo>
                  <a:cubicBezTo>
                    <a:pt x="905" y="170"/>
                    <a:pt x="903" y="173"/>
                    <a:pt x="900" y="172"/>
                  </a:cubicBezTo>
                  <a:cubicBezTo>
                    <a:pt x="899" y="172"/>
                    <a:pt x="884" y="160"/>
                    <a:pt x="880" y="163"/>
                  </a:cubicBezTo>
                  <a:cubicBezTo>
                    <a:pt x="877" y="164"/>
                    <a:pt x="877" y="169"/>
                    <a:pt x="879" y="171"/>
                  </a:cubicBezTo>
                  <a:cubicBezTo>
                    <a:pt x="883" y="176"/>
                    <a:pt x="891" y="176"/>
                    <a:pt x="896" y="180"/>
                  </a:cubicBezTo>
                  <a:cubicBezTo>
                    <a:pt x="914" y="197"/>
                    <a:pt x="898" y="183"/>
                    <a:pt x="906" y="198"/>
                  </a:cubicBezTo>
                  <a:cubicBezTo>
                    <a:pt x="907" y="200"/>
                    <a:pt x="912" y="201"/>
                    <a:pt x="911" y="202"/>
                  </a:cubicBezTo>
                  <a:cubicBezTo>
                    <a:pt x="903" y="212"/>
                    <a:pt x="893" y="209"/>
                    <a:pt x="893" y="207"/>
                  </a:cubicBezTo>
                  <a:cubicBezTo>
                    <a:pt x="892" y="204"/>
                    <a:pt x="898" y="202"/>
                    <a:pt x="898" y="198"/>
                  </a:cubicBezTo>
                  <a:cubicBezTo>
                    <a:pt x="897" y="190"/>
                    <a:pt x="887" y="179"/>
                    <a:pt x="881" y="176"/>
                  </a:cubicBezTo>
                  <a:cubicBezTo>
                    <a:pt x="877" y="174"/>
                    <a:pt x="873" y="175"/>
                    <a:pt x="870" y="174"/>
                  </a:cubicBezTo>
                  <a:cubicBezTo>
                    <a:pt x="863" y="170"/>
                    <a:pt x="856" y="166"/>
                    <a:pt x="850" y="161"/>
                  </a:cubicBezTo>
                  <a:cubicBezTo>
                    <a:pt x="847" y="159"/>
                    <a:pt x="844" y="156"/>
                    <a:pt x="841" y="155"/>
                  </a:cubicBezTo>
                  <a:cubicBezTo>
                    <a:pt x="837" y="153"/>
                    <a:pt x="833" y="154"/>
                    <a:pt x="829" y="151"/>
                  </a:cubicBezTo>
                  <a:cubicBezTo>
                    <a:pt x="824" y="148"/>
                    <a:pt x="817" y="136"/>
                    <a:pt x="812" y="138"/>
                  </a:cubicBezTo>
                  <a:cubicBezTo>
                    <a:pt x="789" y="145"/>
                    <a:pt x="814" y="152"/>
                    <a:pt x="817" y="158"/>
                  </a:cubicBezTo>
                  <a:cubicBezTo>
                    <a:pt x="819" y="161"/>
                    <a:pt x="819" y="165"/>
                    <a:pt x="821" y="168"/>
                  </a:cubicBezTo>
                  <a:cubicBezTo>
                    <a:pt x="823" y="169"/>
                    <a:pt x="826" y="168"/>
                    <a:pt x="828" y="169"/>
                  </a:cubicBezTo>
                  <a:cubicBezTo>
                    <a:pt x="838" y="174"/>
                    <a:pt x="847" y="180"/>
                    <a:pt x="858" y="184"/>
                  </a:cubicBezTo>
                  <a:cubicBezTo>
                    <a:pt x="853" y="187"/>
                    <a:pt x="848" y="189"/>
                    <a:pt x="843" y="191"/>
                  </a:cubicBezTo>
                  <a:cubicBezTo>
                    <a:pt x="830" y="194"/>
                    <a:pt x="832" y="185"/>
                    <a:pt x="819" y="194"/>
                  </a:cubicBezTo>
                  <a:cubicBezTo>
                    <a:pt x="813" y="198"/>
                    <a:pt x="824" y="199"/>
                    <a:pt x="827" y="202"/>
                  </a:cubicBezTo>
                  <a:cubicBezTo>
                    <a:pt x="829" y="204"/>
                    <a:pt x="829" y="208"/>
                    <a:pt x="831" y="210"/>
                  </a:cubicBezTo>
                  <a:cubicBezTo>
                    <a:pt x="832" y="212"/>
                    <a:pt x="837" y="214"/>
                    <a:pt x="835" y="215"/>
                  </a:cubicBezTo>
                  <a:cubicBezTo>
                    <a:pt x="832" y="218"/>
                    <a:pt x="826" y="217"/>
                    <a:pt x="822" y="218"/>
                  </a:cubicBezTo>
                  <a:cubicBezTo>
                    <a:pt x="808" y="223"/>
                    <a:pt x="817" y="221"/>
                    <a:pt x="808" y="231"/>
                  </a:cubicBezTo>
                  <a:cubicBezTo>
                    <a:pt x="807" y="232"/>
                    <a:pt x="809" y="229"/>
                    <a:pt x="809" y="228"/>
                  </a:cubicBezTo>
                  <a:cubicBezTo>
                    <a:pt x="808" y="225"/>
                    <a:pt x="807" y="220"/>
                    <a:pt x="804" y="219"/>
                  </a:cubicBezTo>
                  <a:cubicBezTo>
                    <a:pt x="802" y="218"/>
                    <a:pt x="800" y="222"/>
                    <a:pt x="799" y="224"/>
                  </a:cubicBezTo>
                  <a:cubicBezTo>
                    <a:pt x="798" y="225"/>
                    <a:pt x="799" y="228"/>
                    <a:pt x="798" y="230"/>
                  </a:cubicBezTo>
                  <a:cubicBezTo>
                    <a:pt x="794" y="237"/>
                    <a:pt x="790" y="244"/>
                    <a:pt x="787" y="252"/>
                  </a:cubicBezTo>
                  <a:cubicBezTo>
                    <a:pt x="785" y="257"/>
                    <a:pt x="788" y="264"/>
                    <a:pt x="784" y="266"/>
                  </a:cubicBezTo>
                  <a:cubicBezTo>
                    <a:pt x="781" y="269"/>
                    <a:pt x="774" y="266"/>
                    <a:pt x="772" y="262"/>
                  </a:cubicBezTo>
                  <a:cubicBezTo>
                    <a:pt x="771" y="258"/>
                    <a:pt x="781" y="254"/>
                    <a:pt x="778" y="251"/>
                  </a:cubicBezTo>
                  <a:cubicBezTo>
                    <a:pt x="773" y="249"/>
                    <a:pt x="765" y="250"/>
                    <a:pt x="761" y="255"/>
                  </a:cubicBezTo>
                  <a:cubicBezTo>
                    <a:pt x="755" y="263"/>
                    <a:pt x="777" y="270"/>
                    <a:pt x="777" y="272"/>
                  </a:cubicBezTo>
                  <a:cubicBezTo>
                    <a:pt x="781" y="280"/>
                    <a:pt x="764" y="278"/>
                    <a:pt x="764" y="279"/>
                  </a:cubicBezTo>
                  <a:cubicBezTo>
                    <a:pt x="762" y="280"/>
                    <a:pt x="765" y="283"/>
                    <a:pt x="764" y="285"/>
                  </a:cubicBezTo>
                  <a:cubicBezTo>
                    <a:pt x="762" y="289"/>
                    <a:pt x="759" y="293"/>
                    <a:pt x="757" y="297"/>
                  </a:cubicBezTo>
                  <a:cubicBezTo>
                    <a:pt x="755" y="302"/>
                    <a:pt x="771" y="303"/>
                    <a:pt x="770" y="308"/>
                  </a:cubicBezTo>
                  <a:cubicBezTo>
                    <a:pt x="768" y="314"/>
                    <a:pt x="759" y="314"/>
                    <a:pt x="753" y="315"/>
                  </a:cubicBezTo>
                  <a:cubicBezTo>
                    <a:pt x="752" y="316"/>
                    <a:pt x="755" y="312"/>
                    <a:pt x="754" y="311"/>
                  </a:cubicBezTo>
                  <a:cubicBezTo>
                    <a:pt x="749" y="309"/>
                    <a:pt x="744" y="307"/>
                    <a:pt x="740" y="309"/>
                  </a:cubicBezTo>
                  <a:cubicBezTo>
                    <a:pt x="737" y="310"/>
                    <a:pt x="739" y="315"/>
                    <a:pt x="741" y="317"/>
                  </a:cubicBezTo>
                  <a:cubicBezTo>
                    <a:pt x="745" y="319"/>
                    <a:pt x="752" y="317"/>
                    <a:pt x="756" y="321"/>
                  </a:cubicBezTo>
                  <a:cubicBezTo>
                    <a:pt x="758" y="323"/>
                    <a:pt x="759" y="329"/>
                    <a:pt x="756" y="329"/>
                  </a:cubicBezTo>
                  <a:cubicBezTo>
                    <a:pt x="750" y="331"/>
                    <a:pt x="743" y="327"/>
                    <a:pt x="736" y="325"/>
                  </a:cubicBezTo>
                  <a:cubicBezTo>
                    <a:pt x="734" y="325"/>
                    <a:pt x="731" y="324"/>
                    <a:pt x="729" y="323"/>
                  </a:cubicBezTo>
                  <a:cubicBezTo>
                    <a:pt x="725" y="319"/>
                    <a:pt x="721" y="315"/>
                    <a:pt x="719" y="311"/>
                  </a:cubicBezTo>
                  <a:cubicBezTo>
                    <a:pt x="719" y="308"/>
                    <a:pt x="723" y="306"/>
                    <a:pt x="722" y="304"/>
                  </a:cubicBezTo>
                  <a:cubicBezTo>
                    <a:pt x="720" y="301"/>
                    <a:pt x="710" y="301"/>
                    <a:pt x="712" y="298"/>
                  </a:cubicBezTo>
                  <a:cubicBezTo>
                    <a:pt x="717" y="293"/>
                    <a:pt x="726" y="294"/>
                    <a:pt x="733" y="292"/>
                  </a:cubicBezTo>
                  <a:cubicBezTo>
                    <a:pt x="734" y="292"/>
                    <a:pt x="736" y="293"/>
                    <a:pt x="737" y="293"/>
                  </a:cubicBezTo>
                  <a:cubicBezTo>
                    <a:pt x="738" y="294"/>
                    <a:pt x="739" y="294"/>
                    <a:pt x="740" y="294"/>
                  </a:cubicBezTo>
                  <a:cubicBezTo>
                    <a:pt x="749" y="280"/>
                    <a:pt x="760" y="272"/>
                    <a:pt x="745" y="264"/>
                  </a:cubicBezTo>
                  <a:cubicBezTo>
                    <a:pt x="742" y="262"/>
                    <a:pt x="738" y="263"/>
                    <a:pt x="735" y="262"/>
                  </a:cubicBezTo>
                  <a:cubicBezTo>
                    <a:pt x="723" y="258"/>
                    <a:pt x="713" y="252"/>
                    <a:pt x="701" y="251"/>
                  </a:cubicBezTo>
                  <a:cubicBezTo>
                    <a:pt x="696" y="251"/>
                    <a:pt x="692" y="251"/>
                    <a:pt x="687" y="252"/>
                  </a:cubicBezTo>
                  <a:cubicBezTo>
                    <a:pt x="686" y="252"/>
                    <a:pt x="686" y="255"/>
                    <a:pt x="685" y="255"/>
                  </a:cubicBezTo>
                  <a:cubicBezTo>
                    <a:pt x="680" y="254"/>
                    <a:pt x="676" y="251"/>
                    <a:pt x="671" y="249"/>
                  </a:cubicBezTo>
                  <a:cubicBezTo>
                    <a:pt x="669" y="249"/>
                    <a:pt x="666" y="251"/>
                    <a:pt x="664" y="249"/>
                  </a:cubicBezTo>
                  <a:cubicBezTo>
                    <a:pt x="660" y="246"/>
                    <a:pt x="658" y="240"/>
                    <a:pt x="654" y="237"/>
                  </a:cubicBezTo>
                  <a:cubicBezTo>
                    <a:pt x="652" y="235"/>
                    <a:pt x="649" y="236"/>
                    <a:pt x="647" y="235"/>
                  </a:cubicBezTo>
                  <a:cubicBezTo>
                    <a:pt x="643" y="235"/>
                    <a:pt x="640" y="233"/>
                    <a:pt x="637" y="233"/>
                  </a:cubicBezTo>
                  <a:cubicBezTo>
                    <a:pt x="606" y="236"/>
                    <a:pt x="642" y="238"/>
                    <a:pt x="615" y="254"/>
                  </a:cubicBezTo>
                  <a:cubicBezTo>
                    <a:pt x="614" y="255"/>
                    <a:pt x="612" y="255"/>
                    <a:pt x="611" y="254"/>
                  </a:cubicBezTo>
                  <a:cubicBezTo>
                    <a:pt x="611" y="255"/>
                    <a:pt x="610" y="256"/>
                    <a:pt x="608" y="258"/>
                  </a:cubicBezTo>
                  <a:cubicBezTo>
                    <a:pt x="605" y="259"/>
                    <a:pt x="602" y="255"/>
                    <a:pt x="599" y="256"/>
                  </a:cubicBezTo>
                  <a:cubicBezTo>
                    <a:pt x="597" y="256"/>
                    <a:pt x="594" y="257"/>
                    <a:pt x="592" y="258"/>
                  </a:cubicBezTo>
                  <a:cubicBezTo>
                    <a:pt x="572" y="268"/>
                    <a:pt x="593" y="263"/>
                    <a:pt x="579" y="284"/>
                  </a:cubicBezTo>
                  <a:cubicBezTo>
                    <a:pt x="578" y="286"/>
                    <a:pt x="573" y="282"/>
                    <a:pt x="571" y="284"/>
                  </a:cubicBezTo>
                  <a:cubicBezTo>
                    <a:pt x="570" y="285"/>
                    <a:pt x="573" y="286"/>
                    <a:pt x="573" y="287"/>
                  </a:cubicBezTo>
                  <a:cubicBezTo>
                    <a:pt x="571" y="311"/>
                    <a:pt x="572" y="295"/>
                    <a:pt x="559" y="301"/>
                  </a:cubicBezTo>
                  <a:cubicBezTo>
                    <a:pt x="557" y="302"/>
                    <a:pt x="558" y="305"/>
                    <a:pt x="556" y="307"/>
                  </a:cubicBezTo>
                  <a:cubicBezTo>
                    <a:pt x="555" y="308"/>
                    <a:pt x="551" y="307"/>
                    <a:pt x="550" y="309"/>
                  </a:cubicBezTo>
                  <a:cubicBezTo>
                    <a:pt x="549" y="312"/>
                    <a:pt x="554" y="313"/>
                    <a:pt x="554" y="316"/>
                  </a:cubicBezTo>
                  <a:cubicBezTo>
                    <a:pt x="554" y="321"/>
                    <a:pt x="551" y="327"/>
                    <a:pt x="549" y="331"/>
                  </a:cubicBezTo>
                  <a:cubicBezTo>
                    <a:pt x="531" y="368"/>
                    <a:pt x="555" y="310"/>
                    <a:pt x="536" y="341"/>
                  </a:cubicBezTo>
                  <a:cubicBezTo>
                    <a:pt x="536" y="343"/>
                    <a:pt x="540" y="345"/>
                    <a:pt x="539" y="345"/>
                  </a:cubicBezTo>
                  <a:cubicBezTo>
                    <a:pt x="526" y="351"/>
                    <a:pt x="538" y="336"/>
                    <a:pt x="529" y="346"/>
                  </a:cubicBezTo>
                  <a:cubicBezTo>
                    <a:pt x="525" y="349"/>
                    <a:pt x="516" y="354"/>
                    <a:pt x="520" y="357"/>
                  </a:cubicBezTo>
                  <a:cubicBezTo>
                    <a:pt x="524" y="361"/>
                    <a:pt x="530" y="351"/>
                    <a:pt x="536" y="351"/>
                  </a:cubicBezTo>
                  <a:cubicBezTo>
                    <a:pt x="538" y="351"/>
                    <a:pt x="539" y="356"/>
                    <a:pt x="537" y="357"/>
                  </a:cubicBezTo>
                  <a:cubicBezTo>
                    <a:pt x="532" y="360"/>
                    <a:pt x="526" y="357"/>
                    <a:pt x="521" y="359"/>
                  </a:cubicBezTo>
                  <a:cubicBezTo>
                    <a:pt x="518" y="361"/>
                    <a:pt x="517" y="365"/>
                    <a:pt x="514" y="367"/>
                  </a:cubicBezTo>
                  <a:cubicBezTo>
                    <a:pt x="512" y="368"/>
                    <a:pt x="509" y="367"/>
                    <a:pt x="507" y="368"/>
                  </a:cubicBezTo>
                  <a:cubicBezTo>
                    <a:pt x="506" y="368"/>
                    <a:pt x="506" y="370"/>
                    <a:pt x="505" y="371"/>
                  </a:cubicBezTo>
                  <a:cubicBezTo>
                    <a:pt x="502" y="371"/>
                    <a:pt x="498" y="369"/>
                    <a:pt x="495" y="371"/>
                  </a:cubicBezTo>
                  <a:cubicBezTo>
                    <a:pt x="491" y="375"/>
                    <a:pt x="494" y="383"/>
                    <a:pt x="489" y="386"/>
                  </a:cubicBezTo>
                  <a:cubicBezTo>
                    <a:pt x="486" y="388"/>
                    <a:pt x="481" y="382"/>
                    <a:pt x="477" y="383"/>
                  </a:cubicBezTo>
                  <a:cubicBezTo>
                    <a:pt x="476" y="383"/>
                    <a:pt x="476" y="387"/>
                    <a:pt x="477" y="388"/>
                  </a:cubicBezTo>
                  <a:cubicBezTo>
                    <a:pt x="482" y="390"/>
                    <a:pt x="491" y="384"/>
                    <a:pt x="493" y="389"/>
                  </a:cubicBezTo>
                  <a:cubicBezTo>
                    <a:pt x="497" y="399"/>
                    <a:pt x="477" y="396"/>
                    <a:pt x="474" y="399"/>
                  </a:cubicBezTo>
                  <a:cubicBezTo>
                    <a:pt x="473" y="400"/>
                    <a:pt x="475" y="402"/>
                    <a:pt x="476" y="402"/>
                  </a:cubicBezTo>
                  <a:cubicBezTo>
                    <a:pt x="491" y="403"/>
                    <a:pt x="486" y="400"/>
                    <a:pt x="497" y="400"/>
                  </a:cubicBezTo>
                  <a:cubicBezTo>
                    <a:pt x="498" y="400"/>
                    <a:pt x="502" y="400"/>
                    <a:pt x="501" y="401"/>
                  </a:cubicBezTo>
                  <a:cubicBezTo>
                    <a:pt x="492" y="403"/>
                    <a:pt x="484" y="404"/>
                    <a:pt x="475" y="407"/>
                  </a:cubicBezTo>
                  <a:cubicBezTo>
                    <a:pt x="474" y="407"/>
                    <a:pt x="473" y="407"/>
                    <a:pt x="473" y="407"/>
                  </a:cubicBezTo>
                  <a:cubicBezTo>
                    <a:pt x="476" y="411"/>
                    <a:pt x="481" y="413"/>
                    <a:pt x="485" y="414"/>
                  </a:cubicBezTo>
                  <a:cubicBezTo>
                    <a:pt x="488" y="415"/>
                    <a:pt x="494" y="411"/>
                    <a:pt x="494" y="414"/>
                  </a:cubicBezTo>
                  <a:cubicBezTo>
                    <a:pt x="494" y="428"/>
                    <a:pt x="457" y="429"/>
                    <a:pt x="475" y="445"/>
                  </a:cubicBezTo>
                  <a:cubicBezTo>
                    <a:pt x="482" y="451"/>
                    <a:pt x="492" y="452"/>
                    <a:pt x="501" y="456"/>
                  </a:cubicBezTo>
                  <a:cubicBezTo>
                    <a:pt x="502" y="456"/>
                    <a:pt x="502" y="458"/>
                    <a:pt x="503" y="457"/>
                  </a:cubicBezTo>
                  <a:cubicBezTo>
                    <a:pt x="508" y="454"/>
                    <a:pt x="511" y="449"/>
                    <a:pt x="515" y="444"/>
                  </a:cubicBezTo>
                  <a:cubicBezTo>
                    <a:pt x="516" y="443"/>
                    <a:pt x="516" y="441"/>
                    <a:pt x="518" y="439"/>
                  </a:cubicBezTo>
                  <a:cubicBezTo>
                    <a:pt x="521" y="437"/>
                    <a:pt x="525" y="435"/>
                    <a:pt x="527" y="432"/>
                  </a:cubicBezTo>
                  <a:cubicBezTo>
                    <a:pt x="529" y="430"/>
                    <a:pt x="527" y="423"/>
                    <a:pt x="529" y="425"/>
                  </a:cubicBezTo>
                  <a:cubicBezTo>
                    <a:pt x="530" y="429"/>
                    <a:pt x="528" y="434"/>
                    <a:pt x="530" y="438"/>
                  </a:cubicBezTo>
                  <a:cubicBezTo>
                    <a:pt x="533" y="444"/>
                    <a:pt x="540" y="447"/>
                    <a:pt x="542" y="454"/>
                  </a:cubicBezTo>
                  <a:cubicBezTo>
                    <a:pt x="544" y="458"/>
                    <a:pt x="540" y="462"/>
                    <a:pt x="541" y="466"/>
                  </a:cubicBezTo>
                  <a:cubicBezTo>
                    <a:pt x="552" y="518"/>
                    <a:pt x="543" y="459"/>
                    <a:pt x="554" y="485"/>
                  </a:cubicBezTo>
                  <a:cubicBezTo>
                    <a:pt x="555" y="488"/>
                    <a:pt x="555" y="491"/>
                    <a:pt x="554" y="493"/>
                  </a:cubicBezTo>
                  <a:cubicBezTo>
                    <a:pt x="553" y="494"/>
                    <a:pt x="549" y="490"/>
                    <a:pt x="549" y="492"/>
                  </a:cubicBezTo>
                  <a:cubicBezTo>
                    <a:pt x="549" y="493"/>
                    <a:pt x="550" y="495"/>
                    <a:pt x="550" y="496"/>
                  </a:cubicBezTo>
                  <a:cubicBezTo>
                    <a:pt x="548" y="497"/>
                    <a:pt x="541" y="501"/>
                    <a:pt x="537" y="502"/>
                  </a:cubicBezTo>
                  <a:cubicBezTo>
                    <a:pt x="535" y="503"/>
                    <a:pt x="532" y="501"/>
                    <a:pt x="531" y="503"/>
                  </a:cubicBezTo>
                  <a:cubicBezTo>
                    <a:pt x="531" y="506"/>
                    <a:pt x="532" y="514"/>
                    <a:pt x="536" y="513"/>
                  </a:cubicBezTo>
                  <a:cubicBezTo>
                    <a:pt x="543" y="511"/>
                    <a:pt x="545" y="502"/>
                    <a:pt x="550" y="497"/>
                  </a:cubicBezTo>
                  <a:cubicBezTo>
                    <a:pt x="551" y="501"/>
                    <a:pt x="552" y="505"/>
                    <a:pt x="554" y="509"/>
                  </a:cubicBezTo>
                  <a:cubicBezTo>
                    <a:pt x="555" y="511"/>
                    <a:pt x="570" y="509"/>
                    <a:pt x="570" y="509"/>
                  </a:cubicBezTo>
                  <a:cubicBezTo>
                    <a:pt x="574" y="505"/>
                    <a:pt x="571" y="498"/>
                    <a:pt x="575" y="494"/>
                  </a:cubicBezTo>
                  <a:cubicBezTo>
                    <a:pt x="580" y="488"/>
                    <a:pt x="589" y="487"/>
                    <a:pt x="594" y="481"/>
                  </a:cubicBezTo>
                  <a:cubicBezTo>
                    <a:pt x="596" y="479"/>
                    <a:pt x="593" y="475"/>
                    <a:pt x="593" y="472"/>
                  </a:cubicBezTo>
                  <a:cubicBezTo>
                    <a:pt x="593" y="470"/>
                    <a:pt x="595" y="470"/>
                    <a:pt x="595" y="468"/>
                  </a:cubicBezTo>
                  <a:cubicBezTo>
                    <a:pt x="595" y="465"/>
                    <a:pt x="591" y="463"/>
                    <a:pt x="591" y="460"/>
                  </a:cubicBezTo>
                  <a:cubicBezTo>
                    <a:pt x="591" y="459"/>
                    <a:pt x="595" y="462"/>
                    <a:pt x="595" y="460"/>
                  </a:cubicBezTo>
                  <a:cubicBezTo>
                    <a:pt x="596" y="458"/>
                    <a:pt x="596" y="455"/>
                    <a:pt x="595" y="452"/>
                  </a:cubicBezTo>
                  <a:cubicBezTo>
                    <a:pt x="593" y="450"/>
                    <a:pt x="586" y="450"/>
                    <a:pt x="588" y="447"/>
                  </a:cubicBezTo>
                  <a:cubicBezTo>
                    <a:pt x="590" y="443"/>
                    <a:pt x="596" y="446"/>
                    <a:pt x="600" y="444"/>
                  </a:cubicBezTo>
                  <a:cubicBezTo>
                    <a:pt x="604" y="442"/>
                    <a:pt x="608" y="440"/>
                    <a:pt x="610" y="436"/>
                  </a:cubicBezTo>
                  <a:cubicBezTo>
                    <a:pt x="611" y="435"/>
                    <a:pt x="605" y="437"/>
                    <a:pt x="604" y="435"/>
                  </a:cubicBezTo>
                  <a:cubicBezTo>
                    <a:pt x="603" y="434"/>
                    <a:pt x="602" y="432"/>
                    <a:pt x="602" y="430"/>
                  </a:cubicBezTo>
                  <a:cubicBezTo>
                    <a:pt x="602" y="431"/>
                    <a:pt x="603" y="432"/>
                    <a:pt x="603" y="433"/>
                  </a:cubicBezTo>
                  <a:cubicBezTo>
                    <a:pt x="606" y="434"/>
                    <a:pt x="615" y="425"/>
                    <a:pt x="615" y="425"/>
                  </a:cubicBezTo>
                  <a:cubicBezTo>
                    <a:pt x="617" y="422"/>
                    <a:pt x="603" y="412"/>
                    <a:pt x="602" y="410"/>
                  </a:cubicBezTo>
                  <a:cubicBezTo>
                    <a:pt x="601" y="408"/>
                    <a:pt x="591" y="382"/>
                    <a:pt x="592" y="378"/>
                  </a:cubicBezTo>
                  <a:cubicBezTo>
                    <a:pt x="592" y="374"/>
                    <a:pt x="597" y="374"/>
                    <a:pt x="599" y="371"/>
                  </a:cubicBezTo>
                  <a:cubicBezTo>
                    <a:pt x="603" y="367"/>
                    <a:pt x="604" y="362"/>
                    <a:pt x="608" y="358"/>
                  </a:cubicBezTo>
                  <a:cubicBezTo>
                    <a:pt x="611" y="355"/>
                    <a:pt x="616" y="356"/>
                    <a:pt x="618" y="353"/>
                  </a:cubicBezTo>
                  <a:cubicBezTo>
                    <a:pt x="635" y="335"/>
                    <a:pt x="620" y="347"/>
                    <a:pt x="618" y="335"/>
                  </a:cubicBezTo>
                  <a:cubicBezTo>
                    <a:pt x="617" y="333"/>
                    <a:pt x="621" y="332"/>
                    <a:pt x="621" y="330"/>
                  </a:cubicBezTo>
                  <a:cubicBezTo>
                    <a:pt x="621" y="328"/>
                    <a:pt x="618" y="329"/>
                    <a:pt x="618" y="327"/>
                  </a:cubicBezTo>
                  <a:cubicBezTo>
                    <a:pt x="617" y="316"/>
                    <a:pt x="633" y="316"/>
                    <a:pt x="639" y="317"/>
                  </a:cubicBezTo>
                  <a:cubicBezTo>
                    <a:pt x="645" y="317"/>
                    <a:pt x="655" y="321"/>
                    <a:pt x="653" y="330"/>
                  </a:cubicBezTo>
                  <a:cubicBezTo>
                    <a:pt x="653" y="332"/>
                    <a:pt x="648" y="331"/>
                    <a:pt x="647" y="333"/>
                  </a:cubicBezTo>
                  <a:cubicBezTo>
                    <a:pt x="644" y="337"/>
                    <a:pt x="645" y="342"/>
                    <a:pt x="642" y="347"/>
                  </a:cubicBezTo>
                  <a:cubicBezTo>
                    <a:pt x="641" y="350"/>
                    <a:pt x="639" y="352"/>
                    <a:pt x="637" y="354"/>
                  </a:cubicBezTo>
                  <a:cubicBezTo>
                    <a:pt x="636" y="355"/>
                    <a:pt x="634" y="355"/>
                    <a:pt x="633" y="356"/>
                  </a:cubicBezTo>
                  <a:cubicBezTo>
                    <a:pt x="632" y="358"/>
                    <a:pt x="635" y="359"/>
                    <a:pt x="634" y="361"/>
                  </a:cubicBezTo>
                  <a:cubicBezTo>
                    <a:pt x="632" y="364"/>
                    <a:pt x="625" y="366"/>
                    <a:pt x="625" y="370"/>
                  </a:cubicBezTo>
                  <a:cubicBezTo>
                    <a:pt x="625" y="380"/>
                    <a:pt x="630" y="390"/>
                    <a:pt x="633" y="400"/>
                  </a:cubicBezTo>
                  <a:cubicBezTo>
                    <a:pt x="634" y="403"/>
                    <a:pt x="633" y="406"/>
                    <a:pt x="636" y="408"/>
                  </a:cubicBezTo>
                  <a:cubicBezTo>
                    <a:pt x="656" y="416"/>
                    <a:pt x="656" y="416"/>
                    <a:pt x="656" y="416"/>
                  </a:cubicBezTo>
                  <a:cubicBezTo>
                    <a:pt x="657" y="418"/>
                    <a:pt x="651" y="421"/>
                    <a:pt x="653" y="420"/>
                  </a:cubicBezTo>
                  <a:cubicBezTo>
                    <a:pt x="658" y="419"/>
                    <a:pt x="663" y="414"/>
                    <a:pt x="668" y="412"/>
                  </a:cubicBezTo>
                  <a:cubicBezTo>
                    <a:pt x="669" y="411"/>
                    <a:pt x="671" y="412"/>
                    <a:pt x="673" y="411"/>
                  </a:cubicBezTo>
                  <a:cubicBezTo>
                    <a:pt x="677" y="409"/>
                    <a:pt x="680" y="404"/>
                    <a:pt x="685" y="402"/>
                  </a:cubicBezTo>
                  <a:cubicBezTo>
                    <a:pt x="686" y="401"/>
                    <a:pt x="686" y="405"/>
                    <a:pt x="687" y="405"/>
                  </a:cubicBezTo>
                  <a:cubicBezTo>
                    <a:pt x="691" y="404"/>
                    <a:pt x="693" y="400"/>
                    <a:pt x="697" y="400"/>
                  </a:cubicBezTo>
                  <a:cubicBezTo>
                    <a:pt x="706" y="401"/>
                    <a:pt x="715" y="402"/>
                    <a:pt x="723" y="407"/>
                  </a:cubicBezTo>
                  <a:cubicBezTo>
                    <a:pt x="726" y="409"/>
                    <a:pt x="715" y="408"/>
                    <a:pt x="712" y="409"/>
                  </a:cubicBezTo>
                  <a:cubicBezTo>
                    <a:pt x="709" y="410"/>
                    <a:pt x="706" y="412"/>
                    <a:pt x="703" y="413"/>
                  </a:cubicBezTo>
                  <a:cubicBezTo>
                    <a:pt x="688" y="418"/>
                    <a:pt x="681" y="417"/>
                    <a:pt x="669" y="425"/>
                  </a:cubicBezTo>
                  <a:cubicBezTo>
                    <a:pt x="668" y="426"/>
                    <a:pt x="668" y="428"/>
                    <a:pt x="667" y="428"/>
                  </a:cubicBezTo>
                  <a:cubicBezTo>
                    <a:pt x="665" y="430"/>
                    <a:pt x="662" y="428"/>
                    <a:pt x="661" y="430"/>
                  </a:cubicBezTo>
                  <a:cubicBezTo>
                    <a:pt x="660" y="432"/>
                    <a:pt x="665" y="444"/>
                    <a:pt x="667" y="446"/>
                  </a:cubicBezTo>
                  <a:cubicBezTo>
                    <a:pt x="670" y="447"/>
                    <a:pt x="674" y="443"/>
                    <a:pt x="676" y="445"/>
                  </a:cubicBezTo>
                  <a:cubicBezTo>
                    <a:pt x="678" y="447"/>
                    <a:pt x="675" y="451"/>
                    <a:pt x="675" y="454"/>
                  </a:cubicBezTo>
                  <a:cubicBezTo>
                    <a:pt x="676" y="458"/>
                    <a:pt x="681" y="462"/>
                    <a:pt x="679" y="465"/>
                  </a:cubicBezTo>
                  <a:cubicBezTo>
                    <a:pt x="665" y="484"/>
                    <a:pt x="665" y="445"/>
                    <a:pt x="649" y="462"/>
                  </a:cubicBezTo>
                  <a:cubicBezTo>
                    <a:pt x="647" y="464"/>
                    <a:pt x="648" y="467"/>
                    <a:pt x="647" y="469"/>
                  </a:cubicBezTo>
                  <a:cubicBezTo>
                    <a:pt x="646" y="475"/>
                    <a:pt x="644" y="480"/>
                    <a:pt x="645" y="485"/>
                  </a:cubicBezTo>
                  <a:cubicBezTo>
                    <a:pt x="646" y="493"/>
                    <a:pt x="649" y="500"/>
                    <a:pt x="651" y="507"/>
                  </a:cubicBezTo>
                  <a:cubicBezTo>
                    <a:pt x="651" y="509"/>
                    <a:pt x="654" y="511"/>
                    <a:pt x="653" y="512"/>
                  </a:cubicBezTo>
                  <a:cubicBezTo>
                    <a:pt x="648" y="514"/>
                    <a:pt x="642" y="510"/>
                    <a:pt x="638" y="513"/>
                  </a:cubicBezTo>
                  <a:cubicBezTo>
                    <a:pt x="635" y="515"/>
                    <a:pt x="638" y="521"/>
                    <a:pt x="635" y="523"/>
                  </a:cubicBezTo>
                  <a:cubicBezTo>
                    <a:pt x="627" y="527"/>
                    <a:pt x="625" y="516"/>
                    <a:pt x="619" y="517"/>
                  </a:cubicBezTo>
                  <a:cubicBezTo>
                    <a:pt x="613" y="517"/>
                    <a:pt x="608" y="521"/>
                    <a:pt x="603" y="522"/>
                  </a:cubicBezTo>
                  <a:cubicBezTo>
                    <a:pt x="602" y="523"/>
                    <a:pt x="600" y="523"/>
                    <a:pt x="599" y="524"/>
                  </a:cubicBezTo>
                  <a:cubicBezTo>
                    <a:pt x="597" y="525"/>
                    <a:pt x="597" y="528"/>
                    <a:pt x="595" y="529"/>
                  </a:cubicBezTo>
                  <a:cubicBezTo>
                    <a:pt x="592" y="531"/>
                    <a:pt x="588" y="531"/>
                    <a:pt x="585" y="532"/>
                  </a:cubicBezTo>
                  <a:cubicBezTo>
                    <a:pt x="580" y="534"/>
                    <a:pt x="576" y="535"/>
                    <a:pt x="572" y="538"/>
                  </a:cubicBezTo>
                  <a:cubicBezTo>
                    <a:pt x="571" y="538"/>
                    <a:pt x="573" y="541"/>
                    <a:pt x="573" y="541"/>
                  </a:cubicBezTo>
                  <a:cubicBezTo>
                    <a:pt x="565" y="536"/>
                    <a:pt x="559" y="529"/>
                    <a:pt x="551" y="527"/>
                  </a:cubicBezTo>
                  <a:cubicBezTo>
                    <a:pt x="548" y="526"/>
                    <a:pt x="549" y="533"/>
                    <a:pt x="546" y="534"/>
                  </a:cubicBezTo>
                  <a:cubicBezTo>
                    <a:pt x="535" y="540"/>
                    <a:pt x="527" y="538"/>
                    <a:pt x="519" y="527"/>
                  </a:cubicBezTo>
                  <a:cubicBezTo>
                    <a:pt x="518" y="526"/>
                    <a:pt x="522" y="523"/>
                    <a:pt x="521" y="521"/>
                  </a:cubicBezTo>
                  <a:cubicBezTo>
                    <a:pt x="520" y="519"/>
                    <a:pt x="515" y="522"/>
                    <a:pt x="515" y="520"/>
                  </a:cubicBezTo>
                  <a:cubicBezTo>
                    <a:pt x="513" y="515"/>
                    <a:pt x="514" y="508"/>
                    <a:pt x="516" y="503"/>
                  </a:cubicBezTo>
                  <a:cubicBezTo>
                    <a:pt x="517" y="502"/>
                    <a:pt x="520" y="505"/>
                    <a:pt x="522" y="503"/>
                  </a:cubicBezTo>
                  <a:cubicBezTo>
                    <a:pt x="524" y="500"/>
                    <a:pt x="523" y="495"/>
                    <a:pt x="525" y="493"/>
                  </a:cubicBezTo>
                  <a:cubicBezTo>
                    <a:pt x="526" y="492"/>
                    <a:pt x="528" y="496"/>
                    <a:pt x="530" y="495"/>
                  </a:cubicBezTo>
                  <a:cubicBezTo>
                    <a:pt x="536" y="492"/>
                    <a:pt x="530" y="469"/>
                    <a:pt x="528" y="465"/>
                  </a:cubicBezTo>
                  <a:cubicBezTo>
                    <a:pt x="527" y="463"/>
                    <a:pt x="523" y="466"/>
                    <a:pt x="521" y="468"/>
                  </a:cubicBezTo>
                  <a:cubicBezTo>
                    <a:pt x="519" y="470"/>
                    <a:pt x="515" y="472"/>
                    <a:pt x="515" y="476"/>
                  </a:cubicBezTo>
                  <a:cubicBezTo>
                    <a:pt x="515" y="478"/>
                    <a:pt x="522" y="476"/>
                    <a:pt x="521" y="478"/>
                  </a:cubicBezTo>
                  <a:cubicBezTo>
                    <a:pt x="519" y="481"/>
                    <a:pt x="514" y="480"/>
                    <a:pt x="511" y="482"/>
                  </a:cubicBezTo>
                  <a:cubicBezTo>
                    <a:pt x="508" y="485"/>
                    <a:pt x="497" y="498"/>
                    <a:pt x="499" y="506"/>
                  </a:cubicBezTo>
                  <a:cubicBezTo>
                    <a:pt x="500" y="510"/>
                    <a:pt x="502" y="514"/>
                    <a:pt x="504" y="518"/>
                  </a:cubicBezTo>
                  <a:cubicBezTo>
                    <a:pt x="503" y="518"/>
                    <a:pt x="502" y="518"/>
                    <a:pt x="501" y="519"/>
                  </a:cubicBezTo>
                  <a:cubicBezTo>
                    <a:pt x="501" y="521"/>
                    <a:pt x="501" y="521"/>
                    <a:pt x="501" y="521"/>
                  </a:cubicBezTo>
                  <a:cubicBezTo>
                    <a:pt x="502" y="520"/>
                    <a:pt x="504" y="520"/>
                    <a:pt x="505" y="519"/>
                  </a:cubicBezTo>
                  <a:cubicBezTo>
                    <a:pt x="506" y="523"/>
                    <a:pt x="508" y="526"/>
                    <a:pt x="509" y="530"/>
                  </a:cubicBezTo>
                  <a:cubicBezTo>
                    <a:pt x="509" y="532"/>
                    <a:pt x="506" y="535"/>
                    <a:pt x="508" y="537"/>
                  </a:cubicBezTo>
                  <a:cubicBezTo>
                    <a:pt x="510" y="541"/>
                    <a:pt x="523" y="544"/>
                    <a:pt x="519" y="545"/>
                  </a:cubicBezTo>
                  <a:cubicBezTo>
                    <a:pt x="514" y="547"/>
                    <a:pt x="510" y="537"/>
                    <a:pt x="505" y="538"/>
                  </a:cubicBezTo>
                  <a:cubicBezTo>
                    <a:pt x="501" y="538"/>
                    <a:pt x="506" y="547"/>
                    <a:pt x="502" y="548"/>
                  </a:cubicBezTo>
                  <a:cubicBezTo>
                    <a:pt x="499" y="549"/>
                    <a:pt x="499" y="541"/>
                    <a:pt x="496" y="541"/>
                  </a:cubicBezTo>
                  <a:cubicBezTo>
                    <a:pt x="492" y="541"/>
                    <a:pt x="491" y="549"/>
                    <a:pt x="486" y="550"/>
                  </a:cubicBezTo>
                  <a:cubicBezTo>
                    <a:pt x="481" y="551"/>
                    <a:pt x="477" y="545"/>
                    <a:pt x="472" y="546"/>
                  </a:cubicBezTo>
                  <a:cubicBezTo>
                    <a:pt x="468" y="547"/>
                    <a:pt x="465" y="551"/>
                    <a:pt x="462" y="553"/>
                  </a:cubicBezTo>
                  <a:cubicBezTo>
                    <a:pt x="460" y="554"/>
                    <a:pt x="460" y="554"/>
                    <a:pt x="460" y="554"/>
                  </a:cubicBezTo>
                  <a:cubicBezTo>
                    <a:pt x="459" y="555"/>
                    <a:pt x="456" y="553"/>
                    <a:pt x="456" y="554"/>
                  </a:cubicBezTo>
                  <a:cubicBezTo>
                    <a:pt x="453" y="558"/>
                    <a:pt x="453" y="563"/>
                    <a:pt x="450" y="568"/>
                  </a:cubicBezTo>
                  <a:cubicBezTo>
                    <a:pt x="449" y="571"/>
                    <a:pt x="446" y="572"/>
                    <a:pt x="445" y="575"/>
                  </a:cubicBezTo>
                  <a:cubicBezTo>
                    <a:pt x="445" y="578"/>
                    <a:pt x="449" y="581"/>
                    <a:pt x="447" y="583"/>
                  </a:cubicBezTo>
                  <a:cubicBezTo>
                    <a:pt x="444" y="584"/>
                    <a:pt x="440" y="580"/>
                    <a:pt x="436" y="581"/>
                  </a:cubicBezTo>
                  <a:cubicBezTo>
                    <a:pt x="433" y="582"/>
                    <a:pt x="431" y="584"/>
                    <a:pt x="428" y="586"/>
                  </a:cubicBezTo>
                  <a:cubicBezTo>
                    <a:pt x="460" y="590"/>
                    <a:pt x="493" y="592"/>
                    <a:pt x="526" y="592"/>
                  </a:cubicBezTo>
                  <a:cubicBezTo>
                    <a:pt x="808" y="592"/>
                    <a:pt x="1079" y="457"/>
                    <a:pt x="1079" y="290"/>
                  </a:cubicBezTo>
                  <a:cubicBezTo>
                    <a:pt x="1079" y="182"/>
                    <a:pt x="964" y="82"/>
                    <a:pt x="805" y="26"/>
                  </a:cubicBezTo>
                  <a:close/>
                  <a:moveTo>
                    <a:pt x="790" y="63"/>
                  </a:moveTo>
                  <a:cubicBezTo>
                    <a:pt x="787" y="63"/>
                    <a:pt x="784" y="61"/>
                    <a:pt x="782" y="60"/>
                  </a:cubicBezTo>
                  <a:cubicBezTo>
                    <a:pt x="787" y="60"/>
                    <a:pt x="792" y="61"/>
                    <a:pt x="796" y="62"/>
                  </a:cubicBezTo>
                  <a:cubicBezTo>
                    <a:pt x="798" y="63"/>
                    <a:pt x="792" y="63"/>
                    <a:pt x="790" y="63"/>
                  </a:cubicBezTo>
                  <a:close/>
                  <a:moveTo>
                    <a:pt x="820" y="103"/>
                  </a:moveTo>
                  <a:cubicBezTo>
                    <a:pt x="819" y="102"/>
                    <a:pt x="818" y="101"/>
                    <a:pt x="817" y="100"/>
                  </a:cubicBezTo>
                  <a:cubicBezTo>
                    <a:pt x="821" y="101"/>
                    <a:pt x="825" y="102"/>
                    <a:pt x="829" y="104"/>
                  </a:cubicBezTo>
                  <a:cubicBezTo>
                    <a:pt x="832" y="105"/>
                    <a:pt x="823" y="104"/>
                    <a:pt x="820" y="103"/>
                  </a:cubicBezTo>
                  <a:close/>
                  <a:moveTo>
                    <a:pt x="479" y="406"/>
                  </a:moveTo>
                  <a:cubicBezTo>
                    <a:pt x="478" y="407"/>
                    <a:pt x="477" y="407"/>
                    <a:pt x="476" y="407"/>
                  </a:cubicBezTo>
                  <a:cubicBezTo>
                    <a:pt x="478" y="406"/>
                    <a:pt x="480" y="406"/>
                    <a:pt x="479" y="406"/>
                  </a:cubicBezTo>
                  <a:close/>
                  <a:moveTo>
                    <a:pt x="258" y="28"/>
                  </a:moveTo>
                  <a:cubicBezTo>
                    <a:pt x="264" y="28"/>
                    <a:pt x="270" y="25"/>
                    <a:pt x="276" y="23"/>
                  </a:cubicBezTo>
                  <a:cubicBezTo>
                    <a:pt x="273" y="23"/>
                    <a:pt x="270" y="22"/>
                    <a:pt x="267" y="21"/>
                  </a:cubicBezTo>
                  <a:cubicBezTo>
                    <a:pt x="262" y="23"/>
                    <a:pt x="256" y="25"/>
                    <a:pt x="251" y="27"/>
                  </a:cubicBezTo>
                  <a:cubicBezTo>
                    <a:pt x="252" y="28"/>
                    <a:pt x="256" y="28"/>
                    <a:pt x="258" y="28"/>
                  </a:cubicBezTo>
                  <a:close/>
                  <a:moveTo>
                    <a:pt x="332" y="2"/>
                  </a:moveTo>
                  <a:cubicBezTo>
                    <a:pt x="328" y="3"/>
                    <a:pt x="323" y="4"/>
                    <a:pt x="319" y="5"/>
                  </a:cubicBezTo>
                  <a:cubicBezTo>
                    <a:pt x="324" y="7"/>
                    <a:pt x="326" y="5"/>
                    <a:pt x="332" y="2"/>
                  </a:cubicBezTo>
                  <a:close/>
                  <a:moveTo>
                    <a:pt x="101" y="162"/>
                  </a:moveTo>
                  <a:cubicBezTo>
                    <a:pt x="106" y="157"/>
                    <a:pt x="106" y="159"/>
                    <a:pt x="112" y="153"/>
                  </a:cubicBezTo>
                  <a:cubicBezTo>
                    <a:pt x="116" y="150"/>
                    <a:pt x="119" y="142"/>
                    <a:pt x="124" y="143"/>
                  </a:cubicBezTo>
                  <a:cubicBezTo>
                    <a:pt x="128" y="144"/>
                    <a:pt x="130" y="152"/>
                    <a:pt x="128" y="157"/>
                  </a:cubicBezTo>
                  <a:cubicBezTo>
                    <a:pt x="126" y="161"/>
                    <a:pt x="119" y="161"/>
                    <a:pt x="114" y="164"/>
                  </a:cubicBezTo>
                  <a:cubicBezTo>
                    <a:pt x="112" y="165"/>
                    <a:pt x="112" y="167"/>
                    <a:pt x="110" y="169"/>
                  </a:cubicBezTo>
                  <a:cubicBezTo>
                    <a:pt x="109" y="170"/>
                    <a:pt x="104" y="172"/>
                    <a:pt x="106" y="172"/>
                  </a:cubicBezTo>
                  <a:cubicBezTo>
                    <a:pt x="114" y="173"/>
                    <a:pt x="129" y="163"/>
                    <a:pt x="135" y="161"/>
                  </a:cubicBezTo>
                  <a:cubicBezTo>
                    <a:pt x="136" y="161"/>
                    <a:pt x="136" y="165"/>
                    <a:pt x="136" y="164"/>
                  </a:cubicBezTo>
                  <a:cubicBezTo>
                    <a:pt x="140" y="160"/>
                    <a:pt x="141" y="154"/>
                    <a:pt x="144" y="150"/>
                  </a:cubicBezTo>
                  <a:cubicBezTo>
                    <a:pt x="147" y="145"/>
                    <a:pt x="153" y="142"/>
                    <a:pt x="156" y="137"/>
                  </a:cubicBezTo>
                  <a:cubicBezTo>
                    <a:pt x="157" y="134"/>
                    <a:pt x="148" y="141"/>
                    <a:pt x="149" y="138"/>
                  </a:cubicBezTo>
                  <a:cubicBezTo>
                    <a:pt x="150" y="135"/>
                    <a:pt x="154" y="134"/>
                    <a:pt x="157" y="132"/>
                  </a:cubicBezTo>
                  <a:cubicBezTo>
                    <a:pt x="157" y="132"/>
                    <a:pt x="161" y="123"/>
                    <a:pt x="165" y="121"/>
                  </a:cubicBezTo>
                  <a:cubicBezTo>
                    <a:pt x="168" y="120"/>
                    <a:pt x="171" y="127"/>
                    <a:pt x="174" y="125"/>
                  </a:cubicBezTo>
                  <a:cubicBezTo>
                    <a:pt x="177" y="123"/>
                    <a:pt x="173" y="117"/>
                    <a:pt x="176" y="114"/>
                  </a:cubicBezTo>
                  <a:cubicBezTo>
                    <a:pt x="180" y="109"/>
                    <a:pt x="200" y="125"/>
                    <a:pt x="198" y="105"/>
                  </a:cubicBezTo>
                  <a:cubicBezTo>
                    <a:pt x="198" y="100"/>
                    <a:pt x="179" y="110"/>
                    <a:pt x="183" y="107"/>
                  </a:cubicBezTo>
                  <a:cubicBezTo>
                    <a:pt x="190" y="101"/>
                    <a:pt x="201" y="101"/>
                    <a:pt x="209" y="96"/>
                  </a:cubicBezTo>
                  <a:cubicBezTo>
                    <a:pt x="212" y="94"/>
                    <a:pt x="201" y="98"/>
                    <a:pt x="199" y="96"/>
                  </a:cubicBezTo>
                  <a:cubicBezTo>
                    <a:pt x="197" y="94"/>
                    <a:pt x="201" y="91"/>
                    <a:pt x="202" y="90"/>
                  </a:cubicBezTo>
                  <a:cubicBezTo>
                    <a:pt x="207" y="87"/>
                    <a:pt x="212" y="84"/>
                    <a:pt x="217" y="83"/>
                  </a:cubicBezTo>
                  <a:cubicBezTo>
                    <a:pt x="218" y="82"/>
                    <a:pt x="219" y="85"/>
                    <a:pt x="220" y="84"/>
                  </a:cubicBezTo>
                  <a:cubicBezTo>
                    <a:pt x="224" y="82"/>
                    <a:pt x="230" y="80"/>
                    <a:pt x="229" y="77"/>
                  </a:cubicBezTo>
                  <a:cubicBezTo>
                    <a:pt x="227" y="72"/>
                    <a:pt x="213" y="75"/>
                    <a:pt x="216" y="72"/>
                  </a:cubicBezTo>
                  <a:cubicBezTo>
                    <a:pt x="221" y="66"/>
                    <a:pt x="230" y="69"/>
                    <a:pt x="237" y="66"/>
                  </a:cubicBezTo>
                  <a:cubicBezTo>
                    <a:pt x="240" y="65"/>
                    <a:pt x="246" y="66"/>
                    <a:pt x="246" y="62"/>
                  </a:cubicBezTo>
                  <a:cubicBezTo>
                    <a:pt x="246" y="58"/>
                    <a:pt x="241" y="57"/>
                    <a:pt x="237" y="56"/>
                  </a:cubicBezTo>
                  <a:cubicBezTo>
                    <a:pt x="225" y="54"/>
                    <a:pt x="220" y="63"/>
                    <a:pt x="208" y="65"/>
                  </a:cubicBezTo>
                  <a:cubicBezTo>
                    <a:pt x="207" y="65"/>
                    <a:pt x="206" y="62"/>
                    <a:pt x="207" y="62"/>
                  </a:cubicBezTo>
                  <a:cubicBezTo>
                    <a:pt x="217" y="58"/>
                    <a:pt x="227" y="56"/>
                    <a:pt x="237" y="54"/>
                  </a:cubicBezTo>
                  <a:cubicBezTo>
                    <a:pt x="241" y="53"/>
                    <a:pt x="253" y="57"/>
                    <a:pt x="250" y="55"/>
                  </a:cubicBezTo>
                  <a:cubicBezTo>
                    <a:pt x="236" y="48"/>
                    <a:pt x="226" y="49"/>
                    <a:pt x="213" y="54"/>
                  </a:cubicBezTo>
                  <a:cubicBezTo>
                    <a:pt x="207" y="56"/>
                    <a:pt x="200" y="57"/>
                    <a:pt x="197" y="62"/>
                  </a:cubicBezTo>
                  <a:cubicBezTo>
                    <a:pt x="195" y="66"/>
                    <a:pt x="195" y="71"/>
                    <a:pt x="192" y="74"/>
                  </a:cubicBezTo>
                  <a:cubicBezTo>
                    <a:pt x="189" y="78"/>
                    <a:pt x="179" y="79"/>
                    <a:pt x="181" y="83"/>
                  </a:cubicBezTo>
                  <a:cubicBezTo>
                    <a:pt x="183" y="87"/>
                    <a:pt x="195" y="78"/>
                    <a:pt x="195" y="83"/>
                  </a:cubicBezTo>
                  <a:cubicBezTo>
                    <a:pt x="196" y="89"/>
                    <a:pt x="165" y="98"/>
                    <a:pt x="162" y="101"/>
                  </a:cubicBezTo>
                  <a:cubicBezTo>
                    <a:pt x="159" y="105"/>
                    <a:pt x="158" y="111"/>
                    <a:pt x="154" y="115"/>
                  </a:cubicBezTo>
                  <a:cubicBezTo>
                    <a:pt x="149" y="119"/>
                    <a:pt x="144" y="122"/>
                    <a:pt x="138" y="124"/>
                  </a:cubicBezTo>
                  <a:cubicBezTo>
                    <a:pt x="136" y="125"/>
                    <a:pt x="132" y="123"/>
                    <a:pt x="130" y="125"/>
                  </a:cubicBezTo>
                  <a:cubicBezTo>
                    <a:pt x="127" y="129"/>
                    <a:pt x="131" y="136"/>
                    <a:pt x="128" y="139"/>
                  </a:cubicBezTo>
                  <a:cubicBezTo>
                    <a:pt x="125" y="141"/>
                    <a:pt x="121" y="138"/>
                    <a:pt x="117" y="137"/>
                  </a:cubicBezTo>
                  <a:cubicBezTo>
                    <a:pt x="111" y="136"/>
                    <a:pt x="104" y="137"/>
                    <a:pt x="99" y="133"/>
                  </a:cubicBezTo>
                  <a:cubicBezTo>
                    <a:pt x="96" y="130"/>
                    <a:pt x="106" y="131"/>
                    <a:pt x="107" y="128"/>
                  </a:cubicBezTo>
                  <a:cubicBezTo>
                    <a:pt x="107" y="125"/>
                    <a:pt x="102" y="121"/>
                    <a:pt x="100" y="123"/>
                  </a:cubicBezTo>
                  <a:cubicBezTo>
                    <a:pt x="97" y="125"/>
                    <a:pt x="94" y="139"/>
                    <a:pt x="91" y="143"/>
                  </a:cubicBezTo>
                  <a:cubicBezTo>
                    <a:pt x="86" y="149"/>
                    <a:pt x="77" y="153"/>
                    <a:pt x="72" y="160"/>
                  </a:cubicBezTo>
                  <a:cubicBezTo>
                    <a:pt x="71" y="163"/>
                    <a:pt x="70" y="167"/>
                    <a:pt x="69" y="170"/>
                  </a:cubicBezTo>
                  <a:cubicBezTo>
                    <a:pt x="67" y="173"/>
                    <a:pt x="63" y="174"/>
                    <a:pt x="61" y="177"/>
                  </a:cubicBezTo>
                  <a:cubicBezTo>
                    <a:pt x="59" y="182"/>
                    <a:pt x="54" y="187"/>
                    <a:pt x="57" y="191"/>
                  </a:cubicBezTo>
                  <a:cubicBezTo>
                    <a:pt x="59" y="194"/>
                    <a:pt x="64" y="189"/>
                    <a:pt x="68" y="188"/>
                  </a:cubicBezTo>
                  <a:cubicBezTo>
                    <a:pt x="70" y="187"/>
                    <a:pt x="72" y="187"/>
                    <a:pt x="74" y="187"/>
                  </a:cubicBezTo>
                  <a:cubicBezTo>
                    <a:pt x="86" y="183"/>
                    <a:pt x="93" y="171"/>
                    <a:pt x="101" y="162"/>
                  </a:cubicBezTo>
                  <a:close/>
                  <a:moveTo>
                    <a:pt x="178" y="86"/>
                  </a:moveTo>
                  <a:cubicBezTo>
                    <a:pt x="180" y="86"/>
                    <a:pt x="181" y="85"/>
                    <a:pt x="182" y="84"/>
                  </a:cubicBezTo>
                  <a:cubicBezTo>
                    <a:pt x="181" y="83"/>
                    <a:pt x="177" y="87"/>
                    <a:pt x="178" y="86"/>
                  </a:cubicBezTo>
                  <a:close/>
                  <a:moveTo>
                    <a:pt x="94" y="115"/>
                  </a:moveTo>
                  <a:cubicBezTo>
                    <a:pt x="98" y="112"/>
                    <a:pt x="104" y="109"/>
                    <a:pt x="109" y="105"/>
                  </a:cubicBezTo>
                  <a:cubicBezTo>
                    <a:pt x="109" y="105"/>
                    <a:pt x="113" y="100"/>
                    <a:pt x="116" y="97"/>
                  </a:cubicBezTo>
                  <a:cubicBezTo>
                    <a:pt x="105" y="105"/>
                    <a:pt x="94" y="114"/>
                    <a:pt x="84" y="122"/>
                  </a:cubicBezTo>
                  <a:cubicBezTo>
                    <a:pt x="88" y="124"/>
                    <a:pt x="90" y="117"/>
                    <a:pt x="94" y="115"/>
                  </a:cubicBezTo>
                  <a:close/>
                  <a:moveTo>
                    <a:pt x="124" y="93"/>
                  </a:moveTo>
                  <a:cubicBezTo>
                    <a:pt x="124" y="93"/>
                    <a:pt x="123" y="94"/>
                    <a:pt x="123" y="95"/>
                  </a:cubicBezTo>
                  <a:cubicBezTo>
                    <a:pt x="122" y="96"/>
                    <a:pt x="124" y="95"/>
                    <a:pt x="125" y="94"/>
                  </a:cubicBezTo>
                  <a:cubicBezTo>
                    <a:pt x="131" y="101"/>
                    <a:pt x="128" y="84"/>
                    <a:pt x="142" y="86"/>
                  </a:cubicBezTo>
                  <a:cubicBezTo>
                    <a:pt x="146" y="87"/>
                    <a:pt x="137" y="94"/>
                    <a:pt x="139" y="97"/>
                  </a:cubicBezTo>
                  <a:cubicBezTo>
                    <a:pt x="140" y="99"/>
                    <a:pt x="143" y="96"/>
                    <a:pt x="146" y="95"/>
                  </a:cubicBezTo>
                  <a:cubicBezTo>
                    <a:pt x="150" y="93"/>
                    <a:pt x="153" y="90"/>
                    <a:pt x="157" y="88"/>
                  </a:cubicBezTo>
                  <a:cubicBezTo>
                    <a:pt x="159" y="87"/>
                    <a:pt x="160" y="85"/>
                    <a:pt x="162" y="85"/>
                  </a:cubicBezTo>
                  <a:cubicBezTo>
                    <a:pt x="163" y="85"/>
                    <a:pt x="163" y="88"/>
                    <a:pt x="164" y="88"/>
                  </a:cubicBezTo>
                  <a:cubicBezTo>
                    <a:pt x="168" y="88"/>
                    <a:pt x="178" y="82"/>
                    <a:pt x="181" y="80"/>
                  </a:cubicBezTo>
                  <a:cubicBezTo>
                    <a:pt x="184" y="77"/>
                    <a:pt x="192" y="72"/>
                    <a:pt x="188" y="70"/>
                  </a:cubicBezTo>
                  <a:cubicBezTo>
                    <a:pt x="183" y="67"/>
                    <a:pt x="178" y="74"/>
                    <a:pt x="173" y="76"/>
                  </a:cubicBezTo>
                  <a:cubicBezTo>
                    <a:pt x="172" y="76"/>
                    <a:pt x="171" y="78"/>
                    <a:pt x="169" y="78"/>
                  </a:cubicBezTo>
                  <a:cubicBezTo>
                    <a:pt x="168" y="78"/>
                    <a:pt x="171" y="75"/>
                    <a:pt x="171" y="75"/>
                  </a:cubicBezTo>
                  <a:cubicBezTo>
                    <a:pt x="164" y="76"/>
                    <a:pt x="158" y="78"/>
                    <a:pt x="152" y="79"/>
                  </a:cubicBezTo>
                  <a:cubicBezTo>
                    <a:pt x="150" y="79"/>
                    <a:pt x="150" y="79"/>
                    <a:pt x="150" y="79"/>
                  </a:cubicBezTo>
                  <a:cubicBezTo>
                    <a:pt x="156" y="76"/>
                    <a:pt x="162" y="73"/>
                    <a:pt x="168" y="70"/>
                  </a:cubicBezTo>
                  <a:cubicBezTo>
                    <a:pt x="169" y="71"/>
                    <a:pt x="169" y="71"/>
                    <a:pt x="169" y="71"/>
                  </a:cubicBezTo>
                  <a:cubicBezTo>
                    <a:pt x="170" y="69"/>
                    <a:pt x="169" y="66"/>
                    <a:pt x="170" y="65"/>
                  </a:cubicBezTo>
                  <a:cubicBezTo>
                    <a:pt x="173" y="63"/>
                    <a:pt x="177" y="63"/>
                    <a:pt x="180" y="62"/>
                  </a:cubicBezTo>
                  <a:cubicBezTo>
                    <a:pt x="184" y="60"/>
                    <a:pt x="188" y="58"/>
                    <a:pt x="192" y="56"/>
                  </a:cubicBezTo>
                  <a:cubicBezTo>
                    <a:pt x="192" y="55"/>
                    <a:pt x="192" y="55"/>
                    <a:pt x="192" y="55"/>
                  </a:cubicBezTo>
                  <a:cubicBezTo>
                    <a:pt x="194" y="54"/>
                    <a:pt x="195" y="52"/>
                    <a:pt x="197" y="52"/>
                  </a:cubicBezTo>
                  <a:cubicBezTo>
                    <a:pt x="199" y="51"/>
                    <a:pt x="200" y="54"/>
                    <a:pt x="202" y="53"/>
                  </a:cubicBezTo>
                  <a:cubicBezTo>
                    <a:pt x="207" y="52"/>
                    <a:pt x="212" y="51"/>
                    <a:pt x="215" y="47"/>
                  </a:cubicBezTo>
                  <a:cubicBezTo>
                    <a:pt x="216" y="46"/>
                    <a:pt x="215" y="43"/>
                    <a:pt x="213" y="42"/>
                  </a:cubicBezTo>
                  <a:cubicBezTo>
                    <a:pt x="177" y="58"/>
                    <a:pt x="145" y="77"/>
                    <a:pt x="116" y="97"/>
                  </a:cubicBezTo>
                  <a:cubicBezTo>
                    <a:pt x="119" y="95"/>
                    <a:pt x="122" y="94"/>
                    <a:pt x="124" y="93"/>
                  </a:cubicBezTo>
                  <a:close/>
                  <a:moveTo>
                    <a:pt x="348" y="486"/>
                  </a:moveTo>
                  <a:cubicBezTo>
                    <a:pt x="348" y="485"/>
                    <a:pt x="347" y="486"/>
                    <a:pt x="346" y="486"/>
                  </a:cubicBezTo>
                  <a:cubicBezTo>
                    <a:pt x="344" y="489"/>
                    <a:pt x="342" y="492"/>
                    <a:pt x="341" y="495"/>
                  </a:cubicBezTo>
                  <a:cubicBezTo>
                    <a:pt x="340" y="499"/>
                    <a:pt x="346" y="489"/>
                    <a:pt x="348" y="486"/>
                  </a:cubicBezTo>
                  <a:close/>
                  <a:moveTo>
                    <a:pt x="748" y="146"/>
                  </a:moveTo>
                  <a:cubicBezTo>
                    <a:pt x="750" y="144"/>
                    <a:pt x="744" y="139"/>
                    <a:pt x="742" y="136"/>
                  </a:cubicBezTo>
                  <a:cubicBezTo>
                    <a:pt x="742" y="135"/>
                    <a:pt x="743" y="134"/>
                    <a:pt x="743" y="133"/>
                  </a:cubicBezTo>
                  <a:cubicBezTo>
                    <a:pt x="744" y="128"/>
                    <a:pt x="744" y="122"/>
                    <a:pt x="745" y="116"/>
                  </a:cubicBezTo>
                  <a:cubicBezTo>
                    <a:pt x="746" y="115"/>
                    <a:pt x="746" y="115"/>
                    <a:pt x="746" y="115"/>
                  </a:cubicBezTo>
                  <a:cubicBezTo>
                    <a:pt x="736" y="121"/>
                    <a:pt x="725" y="125"/>
                    <a:pt x="728" y="138"/>
                  </a:cubicBezTo>
                  <a:cubicBezTo>
                    <a:pt x="728" y="140"/>
                    <a:pt x="731" y="140"/>
                    <a:pt x="732" y="142"/>
                  </a:cubicBezTo>
                  <a:cubicBezTo>
                    <a:pt x="734" y="144"/>
                    <a:pt x="736" y="147"/>
                    <a:pt x="738" y="149"/>
                  </a:cubicBezTo>
                  <a:cubicBezTo>
                    <a:pt x="738" y="149"/>
                    <a:pt x="739" y="166"/>
                    <a:pt x="745" y="169"/>
                  </a:cubicBezTo>
                  <a:cubicBezTo>
                    <a:pt x="747" y="169"/>
                    <a:pt x="747" y="169"/>
                    <a:pt x="747" y="169"/>
                  </a:cubicBezTo>
                  <a:cubicBezTo>
                    <a:pt x="741" y="172"/>
                    <a:pt x="749" y="178"/>
                    <a:pt x="755" y="191"/>
                  </a:cubicBezTo>
                  <a:cubicBezTo>
                    <a:pt x="755" y="191"/>
                    <a:pt x="775" y="195"/>
                    <a:pt x="785" y="196"/>
                  </a:cubicBezTo>
                  <a:cubicBezTo>
                    <a:pt x="787" y="196"/>
                    <a:pt x="802" y="197"/>
                    <a:pt x="794" y="191"/>
                  </a:cubicBezTo>
                  <a:cubicBezTo>
                    <a:pt x="791" y="189"/>
                    <a:pt x="786" y="190"/>
                    <a:pt x="782" y="189"/>
                  </a:cubicBezTo>
                  <a:cubicBezTo>
                    <a:pt x="778" y="187"/>
                    <a:pt x="773" y="185"/>
                    <a:pt x="769" y="183"/>
                  </a:cubicBezTo>
                  <a:cubicBezTo>
                    <a:pt x="764" y="180"/>
                    <a:pt x="758" y="174"/>
                    <a:pt x="756" y="169"/>
                  </a:cubicBezTo>
                  <a:cubicBezTo>
                    <a:pt x="756" y="168"/>
                    <a:pt x="758" y="166"/>
                    <a:pt x="757" y="166"/>
                  </a:cubicBezTo>
                  <a:cubicBezTo>
                    <a:pt x="753" y="167"/>
                    <a:pt x="751" y="167"/>
                    <a:pt x="749" y="168"/>
                  </a:cubicBezTo>
                  <a:cubicBezTo>
                    <a:pt x="751" y="165"/>
                    <a:pt x="752" y="158"/>
                    <a:pt x="752" y="154"/>
                  </a:cubicBezTo>
                  <a:cubicBezTo>
                    <a:pt x="751" y="151"/>
                    <a:pt x="745" y="152"/>
                    <a:pt x="744" y="149"/>
                  </a:cubicBezTo>
                  <a:cubicBezTo>
                    <a:pt x="743" y="147"/>
                    <a:pt x="747" y="147"/>
                    <a:pt x="748" y="146"/>
                  </a:cubicBezTo>
                  <a:close/>
                  <a:moveTo>
                    <a:pt x="748" y="52"/>
                  </a:moveTo>
                  <a:cubicBezTo>
                    <a:pt x="748" y="52"/>
                    <a:pt x="742" y="43"/>
                    <a:pt x="737" y="41"/>
                  </a:cubicBezTo>
                  <a:cubicBezTo>
                    <a:pt x="732" y="40"/>
                    <a:pt x="718" y="39"/>
                    <a:pt x="722" y="43"/>
                  </a:cubicBezTo>
                  <a:cubicBezTo>
                    <a:pt x="728" y="50"/>
                    <a:pt x="739" y="49"/>
                    <a:pt x="748" y="52"/>
                  </a:cubicBezTo>
                  <a:close/>
                  <a:moveTo>
                    <a:pt x="405" y="549"/>
                  </a:moveTo>
                  <a:cubicBezTo>
                    <a:pt x="401" y="545"/>
                    <a:pt x="402" y="539"/>
                    <a:pt x="401" y="533"/>
                  </a:cubicBezTo>
                  <a:cubicBezTo>
                    <a:pt x="400" y="529"/>
                    <a:pt x="399" y="524"/>
                    <a:pt x="397" y="520"/>
                  </a:cubicBezTo>
                  <a:cubicBezTo>
                    <a:pt x="395" y="513"/>
                    <a:pt x="391" y="507"/>
                    <a:pt x="388" y="500"/>
                  </a:cubicBezTo>
                  <a:cubicBezTo>
                    <a:pt x="388" y="499"/>
                    <a:pt x="390" y="498"/>
                    <a:pt x="389" y="497"/>
                  </a:cubicBezTo>
                  <a:cubicBezTo>
                    <a:pt x="385" y="493"/>
                    <a:pt x="380" y="490"/>
                    <a:pt x="375" y="488"/>
                  </a:cubicBezTo>
                  <a:cubicBezTo>
                    <a:pt x="373" y="487"/>
                    <a:pt x="368" y="488"/>
                    <a:pt x="368" y="485"/>
                  </a:cubicBezTo>
                  <a:cubicBezTo>
                    <a:pt x="366" y="475"/>
                    <a:pt x="407" y="479"/>
                    <a:pt x="395" y="461"/>
                  </a:cubicBezTo>
                  <a:cubicBezTo>
                    <a:pt x="390" y="454"/>
                    <a:pt x="377" y="461"/>
                    <a:pt x="369" y="457"/>
                  </a:cubicBezTo>
                  <a:cubicBezTo>
                    <a:pt x="361" y="453"/>
                    <a:pt x="389" y="451"/>
                    <a:pt x="385" y="443"/>
                  </a:cubicBezTo>
                  <a:cubicBezTo>
                    <a:pt x="381" y="438"/>
                    <a:pt x="373" y="438"/>
                    <a:pt x="367" y="436"/>
                  </a:cubicBezTo>
                  <a:cubicBezTo>
                    <a:pt x="367" y="436"/>
                    <a:pt x="365" y="446"/>
                    <a:pt x="362" y="450"/>
                  </a:cubicBezTo>
                  <a:cubicBezTo>
                    <a:pt x="360" y="451"/>
                    <a:pt x="356" y="446"/>
                    <a:pt x="354" y="448"/>
                  </a:cubicBezTo>
                  <a:cubicBezTo>
                    <a:pt x="353" y="451"/>
                    <a:pt x="356" y="454"/>
                    <a:pt x="356" y="457"/>
                  </a:cubicBezTo>
                  <a:cubicBezTo>
                    <a:pt x="356" y="459"/>
                    <a:pt x="355" y="461"/>
                    <a:pt x="355" y="463"/>
                  </a:cubicBezTo>
                  <a:cubicBezTo>
                    <a:pt x="353" y="466"/>
                    <a:pt x="348" y="469"/>
                    <a:pt x="349" y="473"/>
                  </a:cubicBezTo>
                  <a:cubicBezTo>
                    <a:pt x="349" y="476"/>
                    <a:pt x="357" y="468"/>
                    <a:pt x="356" y="471"/>
                  </a:cubicBezTo>
                  <a:cubicBezTo>
                    <a:pt x="356" y="477"/>
                    <a:pt x="345" y="479"/>
                    <a:pt x="346" y="485"/>
                  </a:cubicBezTo>
                  <a:cubicBezTo>
                    <a:pt x="346" y="486"/>
                    <a:pt x="346" y="486"/>
                    <a:pt x="346" y="486"/>
                  </a:cubicBezTo>
                  <a:cubicBezTo>
                    <a:pt x="347" y="485"/>
                    <a:pt x="348" y="484"/>
                    <a:pt x="349" y="483"/>
                  </a:cubicBezTo>
                  <a:cubicBezTo>
                    <a:pt x="351" y="481"/>
                    <a:pt x="354" y="477"/>
                    <a:pt x="356" y="479"/>
                  </a:cubicBezTo>
                  <a:cubicBezTo>
                    <a:pt x="358" y="483"/>
                    <a:pt x="355" y="489"/>
                    <a:pt x="355" y="494"/>
                  </a:cubicBezTo>
                  <a:cubicBezTo>
                    <a:pt x="356" y="499"/>
                    <a:pt x="358" y="503"/>
                    <a:pt x="359" y="508"/>
                  </a:cubicBezTo>
                  <a:cubicBezTo>
                    <a:pt x="361" y="517"/>
                    <a:pt x="361" y="525"/>
                    <a:pt x="364" y="533"/>
                  </a:cubicBezTo>
                  <a:cubicBezTo>
                    <a:pt x="364" y="535"/>
                    <a:pt x="369" y="537"/>
                    <a:pt x="367" y="538"/>
                  </a:cubicBezTo>
                  <a:cubicBezTo>
                    <a:pt x="360" y="540"/>
                    <a:pt x="346" y="528"/>
                    <a:pt x="342" y="543"/>
                  </a:cubicBezTo>
                  <a:cubicBezTo>
                    <a:pt x="339" y="553"/>
                    <a:pt x="360" y="548"/>
                    <a:pt x="344" y="556"/>
                  </a:cubicBezTo>
                  <a:cubicBezTo>
                    <a:pt x="340" y="558"/>
                    <a:pt x="331" y="556"/>
                    <a:pt x="330" y="561"/>
                  </a:cubicBezTo>
                  <a:cubicBezTo>
                    <a:pt x="329" y="565"/>
                    <a:pt x="337" y="565"/>
                    <a:pt x="341" y="567"/>
                  </a:cubicBezTo>
                  <a:cubicBezTo>
                    <a:pt x="345" y="569"/>
                    <a:pt x="348" y="574"/>
                    <a:pt x="352" y="574"/>
                  </a:cubicBezTo>
                  <a:cubicBezTo>
                    <a:pt x="357" y="575"/>
                    <a:pt x="362" y="565"/>
                    <a:pt x="365" y="569"/>
                  </a:cubicBezTo>
                  <a:cubicBezTo>
                    <a:pt x="366" y="571"/>
                    <a:pt x="363" y="574"/>
                    <a:pt x="360" y="576"/>
                  </a:cubicBezTo>
                  <a:cubicBezTo>
                    <a:pt x="372" y="578"/>
                    <a:pt x="384" y="580"/>
                    <a:pt x="396" y="582"/>
                  </a:cubicBezTo>
                  <a:cubicBezTo>
                    <a:pt x="396" y="581"/>
                    <a:pt x="397" y="580"/>
                    <a:pt x="398" y="579"/>
                  </a:cubicBezTo>
                  <a:cubicBezTo>
                    <a:pt x="409" y="565"/>
                    <a:pt x="413" y="581"/>
                    <a:pt x="418" y="560"/>
                  </a:cubicBezTo>
                  <a:cubicBezTo>
                    <a:pt x="421" y="548"/>
                    <a:pt x="408" y="554"/>
                    <a:pt x="405" y="549"/>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8" name="Freeform 153">
              <a:extLst>
                <a:ext uri="{FF2B5EF4-FFF2-40B4-BE49-F238E27FC236}">
                  <a16:creationId xmlns:a16="http://schemas.microsoft.com/office/drawing/2014/main" id="{EF25CFC9-8D4E-EFD9-B6BC-7B0B1AB7C752}"/>
                </a:ext>
              </a:extLst>
            </p:cNvPr>
            <p:cNvSpPr>
              <a:spLocks/>
            </p:cNvSpPr>
            <p:nvPr/>
          </p:nvSpPr>
          <p:spPr bwMode="auto">
            <a:xfrm>
              <a:off x="1173" y="617"/>
              <a:ext cx="624" cy="251"/>
            </a:xfrm>
            <a:custGeom>
              <a:avLst/>
              <a:gdLst>
                <a:gd name="T0" fmla="*/ 664 w 665"/>
                <a:gd name="T1" fmla="*/ 267 h 267"/>
                <a:gd name="T2" fmla="*/ 664 w 665"/>
                <a:gd name="T3" fmla="*/ 267 h 267"/>
                <a:gd name="T4" fmla="*/ 214 w 665"/>
                <a:gd name="T5" fmla="*/ 18 h 267"/>
                <a:gd name="T6" fmla="*/ 212 w 665"/>
                <a:gd name="T7" fmla="*/ 17 h 267"/>
                <a:gd name="T8" fmla="*/ 97 w 665"/>
                <a:gd name="T9" fmla="*/ 3 h 267"/>
                <a:gd name="T10" fmla="*/ 33 w 665"/>
                <a:gd name="T11" fmla="*/ 2 h 267"/>
                <a:gd name="T12" fmla="*/ 0 w 665"/>
                <a:gd name="T13" fmla="*/ 1 h 267"/>
                <a:gd name="T14" fmla="*/ 0 w 665"/>
                <a:gd name="T15" fmla="*/ 1 h 267"/>
                <a:gd name="T16" fmla="*/ 0 w 665"/>
                <a:gd name="T17" fmla="*/ 0 h 267"/>
                <a:gd name="T18" fmla="*/ 0 w 665"/>
                <a:gd name="T19" fmla="*/ 0 h 267"/>
                <a:gd name="T20" fmla="*/ 33 w 665"/>
                <a:gd name="T21" fmla="*/ 1 h 267"/>
                <a:gd name="T22" fmla="*/ 97 w 665"/>
                <a:gd name="T23" fmla="*/ 2 h 267"/>
                <a:gd name="T24" fmla="*/ 212 w 665"/>
                <a:gd name="T25" fmla="*/ 16 h 267"/>
                <a:gd name="T26" fmla="*/ 214 w 665"/>
                <a:gd name="T27" fmla="*/ 16 h 267"/>
                <a:gd name="T28" fmla="*/ 664 w 665"/>
                <a:gd name="T29" fmla="*/ 266 h 267"/>
                <a:gd name="T30" fmla="*/ 664 w 665"/>
                <a:gd name="T31" fmla="*/ 267 h 267"/>
                <a:gd name="T32" fmla="*/ 664 w 665"/>
                <a:gd name="T33" fmla="*/ 267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5" h="267">
                  <a:moveTo>
                    <a:pt x="664" y="267"/>
                  </a:moveTo>
                  <a:cubicBezTo>
                    <a:pt x="664" y="267"/>
                    <a:pt x="664" y="267"/>
                    <a:pt x="664" y="267"/>
                  </a:cubicBezTo>
                  <a:cubicBezTo>
                    <a:pt x="550" y="138"/>
                    <a:pt x="390" y="49"/>
                    <a:pt x="214" y="18"/>
                  </a:cubicBezTo>
                  <a:cubicBezTo>
                    <a:pt x="212" y="17"/>
                    <a:pt x="212" y="17"/>
                    <a:pt x="212" y="17"/>
                  </a:cubicBezTo>
                  <a:cubicBezTo>
                    <a:pt x="174" y="10"/>
                    <a:pt x="135" y="3"/>
                    <a:pt x="97" y="3"/>
                  </a:cubicBezTo>
                  <a:cubicBezTo>
                    <a:pt x="76" y="2"/>
                    <a:pt x="54" y="2"/>
                    <a:pt x="33" y="2"/>
                  </a:cubicBezTo>
                  <a:cubicBezTo>
                    <a:pt x="22" y="2"/>
                    <a:pt x="11" y="1"/>
                    <a:pt x="0" y="1"/>
                  </a:cubicBezTo>
                  <a:cubicBezTo>
                    <a:pt x="0" y="1"/>
                    <a:pt x="0" y="1"/>
                    <a:pt x="0" y="1"/>
                  </a:cubicBezTo>
                  <a:cubicBezTo>
                    <a:pt x="0" y="0"/>
                    <a:pt x="0" y="0"/>
                    <a:pt x="0" y="0"/>
                  </a:cubicBezTo>
                  <a:cubicBezTo>
                    <a:pt x="0" y="0"/>
                    <a:pt x="0" y="0"/>
                    <a:pt x="0" y="0"/>
                  </a:cubicBezTo>
                  <a:cubicBezTo>
                    <a:pt x="11" y="0"/>
                    <a:pt x="22" y="0"/>
                    <a:pt x="33" y="1"/>
                  </a:cubicBezTo>
                  <a:cubicBezTo>
                    <a:pt x="54" y="1"/>
                    <a:pt x="76" y="1"/>
                    <a:pt x="97" y="2"/>
                  </a:cubicBezTo>
                  <a:cubicBezTo>
                    <a:pt x="135" y="2"/>
                    <a:pt x="174" y="9"/>
                    <a:pt x="212" y="16"/>
                  </a:cubicBezTo>
                  <a:cubicBezTo>
                    <a:pt x="214" y="16"/>
                    <a:pt x="214" y="16"/>
                    <a:pt x="214" y="16"/>
                  </a:cubicBezTo>
                  <a:cubicBezTo>
                    <a:pt x="390" y="48"/>
                    <a:pt x="550" y="137"/>
                    <a:pt x="664" y="266"/>
                  </a:cubicBezTo>
                  <a:cubicBezTo>
                    <a:pt x="665" y="267"/>
                    <a:pt x="664" y="267"/>
                    <a:pt x="664" y="267"/>
                  </a:cubicBezTo>
                  <a:cubicBezTo>
                    <a:pt x="664" y="267"/>
                    <a:pt x="664" y="267"/>
                    <a:pt x="664" y="26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79" name="Freeform 154">
              <a:extLst>
                <a:ext uri="{FF2B5EF4-FFF2-40B4-BE49-F238E27FC236}">
                  <a16:creationId xmlns:a16="http://schemas.microsoft.com/office/drawing/2014/main" id="{8FB97D23-89B9-972F-62DC-E1458A2E9168}"/>
                </a:ext>
              </a:extLst>
            </p:cNvPr>
            <p:cNvSpPr>
              <a:spLocks/>
            </p:cNvSpPr>
            <p:nvPr/>
          </p:nvSpPr>
          <p:spPr bwMode="auto">
            <a:xfrm>
              <a:off x="1173" y="612"/>
              <a:ext cx="421" cy="85"/>
            </a:xfrm>
            <a:custGeom>
              <a:avLst/>
              <a:gdLst>
                <a:gd name="T0" fmla="*/ 447 w 448"/>
                <a:gd name="T1" fmla="*/ 91 h 91"/>
                <a:gd name="T2" fmla="*/ 447 w 448"/>
                <a:gd name="T3" fmla="*/ 91 h 91"/>
                <a:gd name="T4" fmla="*/ 115 w 448"/>
                <a:gd name="T5" fmla="*/ 1 h 91"/>
                <a:gd name="T6" fmla="*/ 112 w 448"/>
                <a:gd name="T7" fmla="*/ 1 h 91"/>
                <a:gd name="T8" fmla="*/ 0 w 448"/>
                <a:gd name="T9" fmla="*/ 7 h 91"/>
                <a:gd name="T10" fmla="*/ 0 w 448"/>
                <a:gd name="T11" fmla="*/ 7 h 91"/>
                <a:gd name="T12" fmla="*/ 0 w 448"/>
                <a:gd name="T13" fmla="*/ 6 h 91"/>
                <a:gd name="T14" fmla="*/ 112 w 448"/>
                <a:gd name="T15" fmla="*/ 0 h 91"/>
                <a:gd name="T16" fmla="*/ 115 w 448"/>
                <a:gd name="T17" fmla="*/ 0 h 91"/>
                <a:gd name="T18" fmla="*/ 447 w 448"/>
                <a:gd name="T19" fmla="*/ 90 h 91"/>
                <a:gd name="T20" fmla="*/ 448 w 448"/>
                <a:gd name="T21" fmla="*/ 91 h 91"/>
                <a:gd name="T22" fmla="*/ 447 w 448"/>
                <a:gd name="T23"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8" h="91">
                  <a:moveTo>
                    <a:pt x="447" y="91"/>
                  </a:moveTo>
                  <a:cubicBezTo>
                    <a:pt x="447" y="91"/>
                    <a:pt x="447" y="91"/>
                    <a:pt x="447" y="91"/>
                  </a:cubicBezTo>
                  <a:cubicBezTo>
                    <a:pt x="344" y="32"/>
                    <a:pt x="229" y="1"/>
                    <a:pt x="115" y="1"/>
                  </a:cubicBezTo>
                  <a:cubicBezTo>
                    <a:pt x="114" y="1"/>
                    <a:pt x="113" y="1"/>
                    <a:pt x="112" y="1"/>
                  </a:cubicBezTo>
                  <a:cubicBezTo>
                    <a:pt x="73" y="2"/>
                    <a:pt x="44" y="4"/>
                    <a:pt x="0" y="7"/>
                  </a:cubicBezTo>
                  <a:cubicBezTo>
                    <a:pt x="0" y="7"/>
                    <a:pt x="0" y="7"/>
                    <a:pt x="0" y="7"/>
                  </a:cubicBezTo>
                  <a:cubicBezTo>
                    <a:pt x="0" y="7"/>
                    <a:pt x="0" y="6"/>
                    <a:pt x="0" y="6"/>
                  </a:cubicBezTo>
                  <a:cubicBezTo>
                    <a:pt x="44" y="2"/>
                    <a:pt x="73" y="1"/>
                    <a:pt x="112" y="0"/>
                  </a:cubicBezTo>
                  <a:cubicBezTo>
                    <a:pt x="113" y="0"/>
                    <a:pt x="114" y="0"/>
                    <a:pt x="115" y="0"/>
                  </a:cubicBezTo>
                  <a:cubicBezTo>
                    <a:pt x="230" y="0"/>
                    <a:pt x="345" y="31"/>
                    <a:pt x="447" y="90"/>
                  </a:cubicBezTo>
                  <a:cubicBezTo>
                    <a:pt x="448" y="90"/>
                    <a:pt x="448" y="91"/>
                    <a:pt x="448" y="91"/>
                  </a:cubicBezTo>
                  <a:cubicBezTo>
                    <a:pt x="448" y="91"/>
                    <a:pt x="447" y="91"/>
                    <a:pt x="447" y="9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0" name="Freeform 155">
              <a:extLst>
                <a:ext uri="{FF2B5EF4-FFF2-40B4-BE49-F238E27FC236}">
                  <a16:creationId xmlns:a16="http://schemas.microsoft.com/office/drawing/2014/main" id="{3A56C0B1-8639-2EEE-0689-05CCE1763AC9}"/>
                </a:ext>
              </a:extLst>
            </p:cNvPr>
            <p:cNvSpPr>
              <a:spLocks/>
            </p:cNvSpPr>
            <p:nvPr/>
          </p:nvSpPr>
          <p:spPr bwMode="auto">
            <a:xfrm>
              <a:off x="1173" y="597"/>
              <a:ext cx="275" cy="32"/>
            </a:xfrm>
            <a:custGeom>
              <a:avLst/>
              <a:gdLst>
                <a:gd name="T0" fmla="*/ 292 w 293"/>
                <a:gd name="T1" fmla="*/ 35 h 35"/>
                <a:gd name="T2" fmla="*/ 292 w 293"/>
                <a:gd name="T3" fmla="*/ 35 h 35"/>
                <a:gd name="T4" fmla="*/ 0 w 293"/>
                <a:gd name="T5" fmla="*/ 23 h 35"/>
                <a:gd name="T6" fmla="*/ 0 w 293"/>
                <a:gd name="T7" fmla="*/ 23 h 35"/>
                <a:gd name="T8" fmla="*/ 0 w 293"/>
                <a:gd name="T9" fmla="*/ 22 h 35"/>
                <a:gd name="T10" fmla="*/ 292 w 293"/>
                <a:gd name="T11" fmla="*/ 34 h 35"/>
                <a:gd name="T12" fmla="*/ 293 w 293"/>
                <a:gd name="T13" fmla="*/ 34 h 35"/>
                <a:gd name="T14" fmla="*/ 292 w 293"/>
                <a:gd name="T15" fmla="*/ 35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3" h="35">
                  <a:moveTo>
                    <a:pt x="292" y="35"/>
                  </a:moveTo>
                  <a:cubicBezTo>
                    <a:pt x="292" y="35"/>
                    <a:pt x="292" y="35"/>
                    <a:pt x="292" y="35"/>
                  </a:cubicBezTo>
                  <a:cubicBezTo>
                    <a:pt x="204" y="5"/>
                    <a:pt x="105" y="1"/>
                    <a:pt x="0" y="23"/>
                  </a:cubicBezTo>
                  <a:cubicBezTo>
                    <a:pt x="0" y="23"/>
                    <a:pt x="0" y="23"/>
                    <a:pt x="0" y="23"/>
                  </a:cubicBezTo>
                  <a:cubicBezTo>
                    <a:pt x="0" y="23"/>
                    <a:pt x="0" y="22"/>
                    <a:pt x="0" y="22"/>
                  </a:cubicBezTo>
                  <a:cubicBezTo>
                    <a:pt x="105" y="0"/>
                    <a:pt x="204" y="4"/>
                    <a:pt x="292" y="34"/>
                  </a:cubicBezTo>
                  <a:cubicBezTo>
                    <a:pt x="293" y="34"/>
                    <a:pt x="293" y="34"/>
                    <a:pt x="293" y="34"/>
                  </a:cubicBezTo>
                  <a:cubicBezTo>
                    <a:pt x="293" y="35"/>
                    <a:pt x="292" y="35"/>
                    <a:pt x="292"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1" name="Freeform 156">
              <a:extLst>
                <a:ext uri="{FF2B5EF4-FFF2-40B4-BE49-F238E27FC236}">
                  <a16:creationId xmlns:a16="http://schemas.microsoft.com/office/drawing/2014/main" id="{947E7991-B1F4-94B0-8D54-AA420A2A94F0}"/>
                </a:ext>
              </a:extLst>
            </p:cNvPr>
            <p:cNvSpPr>
              <a:spLocks/>
            </p:cNvSpPr>
            <p:nvPr/>
          </p:nvSpPr>
          <p:spPr bwMode="auto">
            <a:xfrm>
              <a:off x="1173" y="592"/>
              <a:ext cx="175" cy="26"/>
            </a:xfrm>
            <a:custGeom>
              <a:avLst/>
              <a:gdLst>
                <a:gd name="T0" fmla="*/ 0 w 186"/>
                <a:gd name="T1" fmla="*/ 28 h 28"/>
                <a:gd name="T2" fmla="*/ 0 w 186"/>
                <a:gd name="T3" fmla="*/ 28 h 28"/>
                <a:gd name="T4" fmla="*/ 0 w 186"/>
                <a:gd name="T5" fmla="*/ 27 h 28"/>
                <a:gd name="T6" fmla="*/ 15 w 186"/>
                <a:gd name="T7" fmla="*/ 22 h 28"/>
                <a:gd name="T8" fmla="*/ 59 w 186"/>
                <a:gd name="T9" fmla="*/ 10 h 28"/>
                <a:gd name="T10" fmla="*/ 185 w 186"/>
                <a:gd name="T11" fmla="*/ 8 h 28"/>
                <a:gd name="T12" fmla="*/ 186 w 186"/>
                <a:gd name="T13" fmla="*/ 9 h 28"/>
                <a:gd name="T14" fmla="*/ 185 w 186"/>
                <a:gd name="T15" fmla="*/ 9 h 28"/>
                <a:gd name="T16" fmla="*/ 59 w 186"/>
                <a:gd name="T17" fmla="*/ 11 h 28"/>
                <a:gd name="T18" fmla="*/ 15 w 186"/>
                <a:gd name="T19" fmla="*/ 23 h 28"/>
                <a:gd name="T20" fmla="*/ 0 w 186"/>
                <a:gd name="T21" fmla="*/ 28 h 28"/>
                <a:gd name="T22" fmla="*/ 0 w 186"/>
                <a:gd name="T23"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6" h="28">
                  <a:moveTo>
                    <a:pt x="0" y="28"/>
                  </a:moveTo>
                  <a:cubicBezTo>
                    <a:pt x="0" y="28"/>
                    <a:pt x="0" y="28"/>
                    <a:pt x="0" y="28"/>
                  </a:cubicBezTo>
                  <a:cubicBezTo>
                    <a:pt x="0" y="28"/>
                    <a:pt x="0" y="27"/>
                    <a:pt x="0" y="27"/>
                  </a:cubicBezTo>
                  <a:cubicBezTo>
                    <a:pt x="0" y="27"/>
                    <a:pt x="10" y="24"/>
                    <a:pt x="15" y="22"/>
                  </a:cubicBezTo>
                  <a:cubicBezTo>
                    <a:pt x="31" y="17"/>
                    <a:pt x="41" y="14"/>
                    <a:pt x="59" y="10"/>
                  </a:cubicBezTo>
                  <a:cubicBezTo>
                    <a:pt x="97" y="1"/>
                    <a:pt x="140" y="0"/>
                    <a:pt x="185" y="8"/>
                  </a:cubicBezTo>
                  <a:cubicBezTo>
                    <a:pt x="185" y="8"/>
                    <a:pt x="186" y="9"/>
                    <a:pt x="186" y="9"/>
                  </a:cubicBezTo>
                  <a:cubicBezTo>
                    <a:pt x="186" y="9"/>
                    <a:pt x="185" y="9"/>
                    <a:pt x="185" y="9"/>
                  </a:cubicBezTo>
                  <a:cubicBezTo>
                    <a:pt x="140" y="1"/>
                    <a:pt x="97" y="2"/>
                    <a:pt x="59" y="11"/>
                  </a:cubicBezTo>
                  <a:cubicBezTo>
                    <a:pt x="41" y="15"/>
                    <a:pt x="31" y="18"/>
                    <a:pt x="15" y="23"/>
                  </a:cubicBezTo>
                  <a:cubicBezTo>
                    <a:pt x="10" y="25"/>
                    <a:pt x="0" y="28"/>
                    <a:pt x="0" y="28"/>
                  </a:cubicBezTo>
                  <a:cubicBezTo>
                    <a:pt x="0" y="28"/>
                    <a:pt x="0" y="28"/>
                    <a:pt x="0"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2" name="Freeform 157">
              <a:extLst>
                <a:ext uri="{FF2B5EF4-FFF2-40B4-BE49-F238E27FC236}">
                  <a16:creationId xmlns:a16="http://schemas.microsoft.com/office/drawing/2014/main" id="{A6BE96CC-754F-DE14-CC45-A063A014280B}"/>
                </a:ext>
              </a:extLst>
            </p:cNvPr>
            <p:cNvSpPr>
              <a:spLocks/>
            </p:cNvSpPr>
            <p:nvPr/>
          </p:nvSpPr>
          <p:spPr bwMode="auto">
            <a:xfrm>
              <a:off x="1173" y="587"/>
              <a:ext cx="98" cy="31"/>
            </a:xfrm>
            <a:custGeom>
              <a:avLst/>
              <a:gdLst>
                <a:gd name="T0" fmla="*/ 0 w 104"/>
                <a:gd name="T1" fmla="*/ 33 h 33"/>
                <a:gd name="T2" fmla="*/ 0 w 104"/>
                <a:gd name="T3" fmla="*/ 33 h 33"/>
                <a:gd name="T4" fmla="*/ 0 w 104"/>
                <a:gd name="T5" fmla="*/ 32 h 33"/>
                <a:gd name="T6" fmla="*/ 9 w 104"/>
                <a:gd name="T7" fmla="*/ 26 h 33"/>
                <a:gd name="T8" fmla="*/ 37 w 104"/>
                <a:gd name="T9" fmla="*/ 11 h 33"/>
                <a:gd name="T10" fmla="*/ 91 w 104"/>
                <a:gd name="T11" fmla="*/ 0 h 33"/>
                <a:gd name="T12" fmla="*/ 104 w 104"/>
                <a:gd name="T13" fmla="*/ 0 h 33"/>
                <a:gd name="T14" fmla="*/ 104 w 104"/>
                <a:gd name="T15" fmla="*/ 0 h 33"/>
                <a:gd name="T16" fmla="*/ 104 w 104"/>
                <a:gd name="T17" fmla="*/ 1 h 33"/>
                <a:gd name="T18" fmla="*/ 91 w 104"/>
                <a:gd name="T19" fmla="*/ 1 h 33"/>
                <a:gd name="T20" fmla="*/ 38 w 104"/>
                <a:gd name="T21" fmla="*/ 12 h 33"/>
                <a:gd name="T22" fmla="*/ 10 w 104"/>
                <a:gd name="T23" fmla="*/ 27 h 33"/>
                <a:gd name="T24" fmla="*/ 0 w 104"/>
                <a:gd name="T25" fmla="*/ 33 h 33"/>
                <a:gd name="T26" fmla="*/ 0 w 104"/>
                <a:gd name="T2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4" h="33">
                  <a:moveTo>
                    <a:pt x="0" y="33"/>
                  </a:moveTo>
                  <a:cubicBezTo>
                    <a:pt x="0" y="33"/>
                    <a:pt x="0" y="33"/>
                    <a:pt x="0" y="33"/>
                  </a:cubicBezTo>
                  <a:cubicBezTo>
                    <a:pt x="0" y="33"/>
                    <a:pt x="0" y="32"/>
                    <a:pt x="0" y="32"/>
                  </a:cubicBezTo>
                  <a:cubicBezTo>
                    <a:pt x="0" y="32"/>
                    <a:pt x="6" y="28"/>
                    <a:pt x="9" y="26"/>
                  </a:cubicBezTo>
                  <a:cubicBezTo>
                    <a:pt x="17" y="21"/>
                    <a:pt x="27" y="15"/>
                    <a:pt x="37" y="11"/>
                  </a:cubicBezTo>
                  <a:cubicBezTo>
                    <a:pt x="59" y="2"/>
                    <a:pt x="69" y="2"/>
                    <a:pt x="91" y="0"/>
                  </a:cubicBezTo>
                  <a:cubicBezTo>
                    <a:pt x="95" y="0"/>
                    <a:pt x="99" y="0"/>
                    <a:pt x="104" y="0"/>
                  </a:cubicBezTo>
                  <a:cubicBezTo>
                    <a:pt x="104" y="0"/>
                    <a:pt x="104" y="0"/>
                    <a:pt x="104" y="0"/>
                  </a:cubicBezTo>
                  <a:cubicBezTo>
                    <a:pt x="104" y="0"/>
                    <a:pt x="104" y="1"/>
                    <a:pt x="104" y="1"/>
                  </a:cubicBezTo>
                  <a:cubicBezTo>
                    <a:pt x="99" y="1"/>
                    <a:pt x="95" y="1"/>
                    <a:pt x="91" y="1"/>
                  </a:cubicBezTo>
                  <a:cubicBezTo>
                    <a:pt x="69" y="3"/>
                    <a:pt x="60" y="3"/>
                    <a:pt x="38" y="12"/>
                  </a:cubicBezTo>
                  <a:cubicBezTo>
                    <a:pt x="27" y="16"/>
                    <a:pt x="17" y="22"/>
                    <a:pt x="10" y="27"/>
                  </a:cubicBezTo>
                  <a:cubicBezTo>
                    <a:pt x="7" y="29"/>
                    <a:pt x="0" y="33"/>
                    <a:pt x="0" y="33"/>
                  </a:cubicBezTo>
                  <a:cubicBezTo>
                    <a:pt x="0" y="33"/>
                    <a:pt x="0" y="33"/>
                    <a:pt x="0" y="3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3" name="Freeform 158">
              <a:extLst>
                <a:ext uri="{FF2B5EF4-FFF2-40B4-BE49-F238E27FC236}">
                  <a16:creationId xmlns:a16="http://schemas.microsoft.com/office/drawing/2014/main" id="{2868C6AB-29FD-B167-9834-DA12D3338AFB}"/>
                </a:ext>
              </a:extLst>
            </p:cNvPr>
            <p:cNvSpPr>
              <a:spLocks/>
            </p:cNvSpPr>
            <p:nvPr/>
          </p:nvSpPr>
          <p:spPr bwMode="auto">
            <a:xfrm>
              <a:off x="1173" y="582"/>
              <a:ext cx="33" cy="36"/>
            </a:xfrm>
            <a:custGeom>
              <a:avLst/>
              <a:gdLst>
                <a:gd name="T0" fmla="*/ 0 w 35"/>
                <a:gd name="T1" fmla="*/ 39 h 39"/>
                <a:gd name="T2" fmla="*/ 0 w 35"/>
                <a:gd name="T3" fmla="*/ 39 h 39"/>
                <a:gd name="T4" fmla="*/ 0 w 35"/>
                <a:gd name="T5" fmla="*/ 39 h 39"/>
                <a:gd name="T6" fmla="*/ 6 w 35"/>
                <a:gd name="T7" fmla="*/ 26 h 39"/>
                <a:gd name="T8" fmla="*/ 35 w 35"/>
                <a:gd name="T9" fmla="*/ 0 h 39"/>
                <a:gd name="T10" fmla="*/ 35 w 35"/>
                <a:gd name="T11" fmla="*/ 0 h 39"/>
                <a:gd name="T12" fmla="*/ 35 w 35"/>
                <a:gd name="T13" fmla="*/ 1 h 39"/>
                <a:gd name="T14" fmla="*/ 7 w 35"/>
                <a:gd name="T15" fmla="*/ 26 h 39"/>
                <a:gd name="T16" fmla="*/ 1 w 35"/>
                <a:gd name="T17" fmla="*/ 39 h 39"/>
                <a:gd name="T18" fmla="*/ 0 w 35"/>
                <a:gd name="T19"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9">
                  <a:moveTo>
                    <a:pt x="0" y="39"/>
                  </a:moveTo>
                  <a:cubicBezTo>
                    <a:pt x="0" y="39"/>
                    <a:pt x="0" y="39"/>
                    <a:pt x="0" y="39"/>
                  </a:cubicBezTo>
                  <a:cubicBezTo>
                    <a:pt x="0" y="39"/>
                    <a:pt x="0" y="39"/>
                    <a:pt x="0" y="39"/>
                  </a:cubicBezTo>
                  <a:cubicBezTo>
                    <a:pt x="0" y="38"/>
                    <a:pt x="4" y="30"/>
                    <a:pt x="6" y="26"/>
                  </a:cubicBezTo>
                  <a:cubicBezTo>
                    <a:pt x="16" y="10"/>
                    <a:pt x="18" y="8"/>
                    <a:pt x="35" y="0"/>
                  </a:cubicBezTo>
                  <a:cubicBezTo>
                    <a:pt x="35" y="0"/>
                    <a:pt x="35" y="0"/>
                    <a:pt x="35" y="0"/>
                  </a:cubicBezTo>
                  <a:cubicBezTo>
                    <a:pt x="35" y="1"/>
                    <a:pt x="35" y="1"/>
                    <a:pt x="35" y="1"/>
                  </a:cubicBezTo>
                  <a:cubicBezTo>
                    <a:pt x="19" y="9"/>
                    <a:pt x="16" y="11"/>
                    <a:pt x="7" y="26"/>
                  </a:cubicBezTo>
                  <a:cubicBezTo>
                    <a:pt x="5" y="30"/>
                    <a:pt x="1" y="39"/>
                    <a:pt x="1" y="39"/>
                  </a:cubicBezTo>
                  <a:cubicBezTo>
                    <a:pt x="1" y="39"/>
                    <a:pt x="0" y="39"/>
                    <a:pt x="0"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4" name="Freeform 159">
              <a:extLst>
                <a:ext uri="{FF2B5EF4-FFF2-40B4-BE49-F238E27FC236}">
                  <a16:creationId xmlns:a16="http://schemas.microsoft.com/office/drawing/2014/main" id="{9BEAF456-DF18-E249-3DBB-DA72526CDD7F}"/>
                </a:ext>
              </a:extLst>
            </p:cNvPr>
            <p:cNvSpPr>
              <a:spLocks/>
            </p:cNvSpPr>
            <p:nvPr/>
          </p:nvSpPr>
          <p:spPr bwMode="auto">
            <a:xfrm>
              <a:off x="1144" y="582"/>
              <a:ext cx="30" cy="36"/>
            </a:xfrm>
            <a:custGeom>
              <a:avLst/>
              <a:gdLst>
                <a:gd name="T0" fmla="*/ 31 w 32"/>
                <a:gd name="T1" fmla="*/ 39 h 39"/>
                <a:gd name="T2" fmla="*/ 31 w 32"/>
                <a:gd name="T3" fmla="*/ 39 h 39"/>
                <a:gd name="T4" fmla="*/ 25 w 32"/>
                <a:gd name="T5" fmla="*/ 26 h 39"/>
                <a:gd name="T6" fmla="*/ 12 w 32"/>
                <a:gd name="T7" fmla="*/ 10 h 39"/>
                <a:gd name="T8" fmla="*/ 0 w 32"/>
                <a:gd name="T9" fmla="*/ 1 h 39"/>
                <a:gd name="T10" fmla="*/ 0 w 32"/>
                <a:gd name="T11" fmla="*/ 0 h 39"/>
                <a:gd name="T12" fmla="*/ 1 w 32"/>
                <a:gd name="T13" fmla="*/ 0 h 39"/>
                <a:gd name="T14" fmla="*/ 13 w 32"/>
                <a:gd name="T15" fmla="*/ 9 h 39"/>
                <a:gd name="T16" fmla="*/ 26 w 32"/>
                <a:gd name="T17" fmla="*/ 26 h 39"/>
                <a:gd name="T18" fmla="*/ 32 w 32"/>
                <a:gd name="T19" fmla="*/ 39 h 39"/>
                <a:gd name="T20" fmla="*/ 31 w 32"/>
                <a:gd name="T21" fmla="*/ 39 h 39"/>
                <a:gd name="T22" fmla="*/ 31 w 32"/>
                <a:gd name="T23" fmla="*/ 3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39">
                  <a:moveTo>
                    <a:pt x="31" y="39"/>
                  </a:moveTo>
                  <a:cubicBezTo>
                    <a:pt x="31" y="39"/>
                    <a:pt x="31" y="39"/>
                    <a:pt x="31" y="39"/>
                  </a:cubicBezTo>
                  <a:cubicBezTo>
                    <a:pt x="31" y="39"/>
                    <a:pt x="27" y="30"/>
                    <a:pt x="25" y="26"/>
                  </a:cubicBezTo>
                  <a:cubicBezTo>
                    <a:pt x="19" y="15"/>
                    <a:pt x="18" y="14"/>
                    <a:pt x="12" y="10"/>
                  </a:cubicBezTo>
                  <a:cubicBezTo>
                    <a:pt x="9" y="8"/>
                    <a:pt x="6" y="5"/>
                    <a:pt x="0" y="1"/>
                  </a:cubicBezTo>
                  <a:cubicBezTo>
                    <a:pt x="0" y="1"/>
                    <a:pt x="0" y="0"/>
                    <a:pt x="0" y="0"/>
                  </a:cubicBezTo>
                  <a:cubicBezTo>
                    <a:pt x="1" y="0"/>
                    <a:pt x="1" y="0"/>
                    <a:pt x="1" y="0"/>
                  </a:cubicBezTo>
                  <a:cubicBezTo>
                    <a:pt x="6" y="4"/>
                    <a:pt x="10" y="7"/>
                    <a:pt x="13" y="9"/>
                  </a:cubicBezTo>
                  <a:cubicBezTo>
                    <a:pt x="19" y="14"/>
                    <a:pt x="20" y="14"/>
                    <a:pt x="26" y="26"/>
                  </a:cubicBezTo>
                  <a:cubicBezTo>
                    <a:pt x="28" y="30"/>
                    <a:pt x="32" y="38"/>
                    <a:pt x="32" y="39"/>
                  </a:cubicBezTo>
                  <a:cubicBezTo>
                    <a:pt x="32" y="39"/>
                    <a:pt x="32" y="39"/>
                    <a:pt x="31" y="39"/>
                  </a:cubicBezTo>
                  <a:cubicBezTo>
                    <a:pt x="31" y="39"/>
                    <a:pt x="31" y="39"/>
                    <a:pt x="31"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5" name="Freeform 160">
              <a:extLst>
                <a:ext uri="{FF2B5EF4-FFF2-40B4-BE49-F238E27FC236}">
                  <a16:creationId xmlns:a16="http://schemas.microsoft.com/office/drawing/2014/main" id="{272C5428-E622-E3AD-7958-464205C18502}"/>
                </a:ext>
              </a:extLst>
            </p:cNvPr>
            <p:cNvSpPr>
              <a:spLocks/>
            </p:cNvSpPr>
            <p:nvPr/>
          </p:nvSpPr>
          <p:spPr bwMode="auto">
            <a:xfrm>
              <a:off x="1081" y="586"/>
              <a:ext cx="93" cy="32"/>
            </a:xfrm>
            <a:custGeom>
              <a:avLst/>
              <a:gdLst>
                <a:gd name="T0" fmla="*/ 99 w 100"/>
                <a:gd name="T1" fmla="*/ 34 h 34"/>
                <a:gd name="T2" fmla="*/ 99 w 100"/>
                <a:gd name="T3" fmla="*/ 34 h 34"/>
                <a:gd name="T4" fmla="*/ 90 w 100"/>
                <a:gd name="T5" fmla="*/ 28 h 34"/>
                <a:gd name="T6" fmla="*/ 63 w 100"/>
                <a:gd name="T7" fmla="*/ 13 h 34"/>
                <a:gd name="T8" fmla="*/ 12 w 100"/>
                <a:gd name="T9" fmla="*/ 2 h 34"/>
                <a:gd name="T10" fmla="*/ 0 w 100"/>
                <a:gd name="T11" fmla="*/ 1 h 34"/>
                <a:gd name="T12" fmla="*/ 0 w 100"/>
                <a:gd name="T13" fmla="*/ 1 h 34"/>
                <a:gd name="T14" fmla="*/ 0 w 100"/>
                <a:gd name="T15" fmla="*/ 0 h 34"/>
                <a:gd name="T16" fmla="*/ 12 w 100"/>
                <a:gd name="T17" fmla="*/ 1 h 34"/>
                <a:gd name="T18" fmla="*/ 64 w 100"/>
                <a:gd name="T19" fmla="*/ 12 h 34"/>
                <a:gd name="T20" fmla="*/ 90 w 100"/>
                <a:gd name="T21" fmla="*/ 27 h 34"/>
                <a:gd name="T22" fmla="*/ 99 w 100"/>
                <a:gd name="T23" fmla="*/ 33 h 34"/>
                <a:gd name="T24" fmla="*/ 100 w 100"/>
                <a:gd name="T25" fmla="*/ 34 h 34"/>
                <a:gd name="T26" fmla="*/ 99 w 100"/>
                <a:gd name="T27"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0" h="34">
                  <a:moveTo>
                    <a:pt x="99" y="34"/>
                  </a:moveTo>
                  <a:cubicBezTo>
                    <a:pt x="99" y="34"/>
                    <a:pt x="99" y="34"/>
                    <a:pt x="99" y="34"/>
                  </a:cubicBezTo>
                  <a:cubicBezTo>
                    <a:pt x="99" y="34"/>
                    <a:pt x="93" y="30"/>
                    <a:pt x="90" y="28"/>
                  </a:cubicBezTo>
                  <a:cubicBezTo>
                    <a:pt x="82" y="23"/>
                    <a:pt x="73" y="17"/>
                    <a:pt x="63" y="13"/>
                  </a:cubicBezTo>
                  <a:cubicBezTo>
                    <a:pt x="42" y="4"/>
                    <a:pt x="33" y="3"/>
                    <a:pt x="12" y="2"/>
                  </a:cubicBezTo>
                  <a:cubicBezTo>
                    <a:pt x="9" y="2"/>
                    <a:pt x="5" y="1"/>
                    <a:pt x="0" y="1"/>
                  </a:cubicBezTo>
                  <a:cubicBezTo>
                    <a:pt x="0" y="1"/>
                    <a:pt x="0" y="1"/>
                    <a:pt x="0" y="1"/>
                  </a:cubicBezTo>
                  <a:cubicBezTo>
                    <a:pt x="0" y="0"/>
                    <a:pt x="0" y="0"/>
                    <a:pt x="0" y="0"/>
                  </a:cubicBezTo>
                  <a:cubicBezTo>
                    <a:pt x="5" y="0"/>
                    <a:pt x="9" y="1"/>
                    <a:pt x="12" y="1"/>
                  </a:cubicBezTo>
                  <a:cubicBezTo>
                    <a:pt x="34" y="2"/>
                    <a:pt x="43" y="3"/>
                    <a:pt x="64" y="12"/>
                  </a:cubicBezTo>
                  <a:cubicBezTo>
                    <a:pt x="73" y="16"/>
                    <a:pt x="83" y="22"/>
                    <a:pt x="90" y="27"/>
                  </a:cubicBezTo>
                  <a:cubicBezTo>
                    <a:pt x="93" y="29"/>
                    <a:pt x="99" y="33"/>
                    <a:pt x="99" y="33"/>
                  </a:cubicBezTo>
                  <a:cubicBezTo>
                    <a:pt x="100" y="33"/>
                    <a:pt x="100" y="34"/>
                    <a:pt x="100" y="34"/>
                  </a:cubicBezTo>
                  <a:cubicBezTo>
                    <a:pt x="99" y="34"/>
                    <a:pt x="99" y="34"/>
                    <a:pt x="99"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6" name="Freeform 161">
              <a:extLst>
                <a:ext uri="{FF2B5EF4-FFF2-40B4-BE49-F238E27FC236}">
                  <a16:creationId xmlns:a16="http://schemas.microsoft.com/office/drawing/2014/main" id="{76A88497-7D93-50C7-D670-7875696046FE}"/>
                </a:ext>
              </a:extLst>
            </p:cNvPr>
            <p:cNvSpPr>
              <a:spLocks/>
            </p:cNvSpPr>
            <p:nvPr/>
          </p:nvSpPr>
          <p:spPr bwMode="auto">
            <a:xfrm>
              <a:off x="1006" y="591"/>
              <a:ext cx="168" cy="27"/>
            </a:xfrm>
            <a:custGeom>
              <a:avLst/>
              <a:gdLst>
                <a:gd name="T0" fmla="*/ 179 w 180"/>
                <a:gd name="T1" fmla="*/ 29 h 29"/>
                <a:gd name="T2" fmla="*/ 179 w 180"/>
                <a:gd name="T3" fmla="*/ 29 h 29"/>
                <a:gd name="T4" fmla="*/ 164 w 180"/>
                <a:gd name="T5" fmla="*/ 24 h 29"/>
                <a:gd name="T6" fmla="*/ 122 w 180"/>
                <a:gd name="T7" fmla="*/ 12 h 29"/>
                <a:gd name="T8" fmla="*/ 0 w 180"/>
                <a:gd name="T9" fmla="*/ 9 h 29"/>
                <a:gd name="T10" fmla="*/ 0 w 180"/>
                <a:gd name="T11" fmla="*/ 9 h 29"/>
                <a:gd name="T12" fmla="*/ 0 w 180"/>
                <a:gd name="T13" fmla="*/ 8 h 29"/>
                <a:gd name="T14" fmla="*/ 122 w 180"/>
                <a:gd name="T15" fmla="*/ 10 h 29"/>
                <a:gd name="T16" fmla="*/ 165 w 180"/>
                <a:gd name="T17" fmla="*/ 23 h 29"/>
                <a:gd name="T18" fmla="*/ 179 w 180"/>
                <a:gd name="T19" fmla="*/ 28 h 29"/>
                <a:gd name="T20" fmla="*/ 180 w 180"/>
                <a:gd name="T21" fmla="*/ 29 h 29"/>
                <a:gd name="T22" fmla="*/ 179 w 180"/>
                <a:gd name="T23"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0" h="29">
                  <a:moveTo>
                    <a:pt x="179" y="29"/>
                  </a:moveTo>
                  <a:cubicBezTo>
                    <a:pt x="179" y="29"/>
                    <a:pt x="179" y="29"/>
                    <a:pt x="179" y="29"/>
                  </a:cubicBezTo>
                  <a:cubicBezTo>
                    <a:pt x="179" y="29"/>
                    <a:pt x="169" y="26"/>
                    <a:pt x="164" y="24"/>
                  </a:cubicBezTo>
                  <a:cubicBezTo>
                    <a:pt x="149" y="18"/>
                    <a:pt x="139" y="16"/>
                    <a:pt x="122" y="12"/>
                  </a:cubicBezTo>
                  <a:cubicBezTo>
                    <a:pt x="84" y="2"/>
                    <a:pt x="44" y="2"/>
                    <a:pt x="0" y="9"/>
                  </a:cubicBezTo>
                  <a:cubicBezTo>
                    <a:pt x="0" y="9"/>
                    <a:pt x="0" y="9"/>
                    <a:pt x="0" y="9"/>
                  </a:cubicBezTo>
                  <a:cubicBezTo>
                    <a:pt x="0" y="8"/>
                    <a:pt x="0" y="8"/>
                    <a:pt x="0" y="8"/>
                  </a:cubicBezTo>
                  <a:cubicBezTo>
                    <a:pt x="44" y="0"/>
                    <a:pt x="85" y="1"/>
                    <a:pt x="122" y="10"/>
                  </a:cubicBezTo>
                  <a:cubicBezTo>
                    <a:pt x="139" y="15"/>
                    <a:pt x="149" y="17"/>
                    <a:pt x="165" y="23"/>
                  </a:cubicBezTo>
                  <a:cubicBezTo>
                    <a:pt x="170" y="25"/>
                    <a:pt x="179" y="28"/>
                    <a:pt x="179" y="28"/>
                  </a:cubicBezTo>
                  <a:cubicBezTo>
                    <a:pt x="180" y="28"/>
                    <a:pt x="180" y="29"/>
                    <a:pt x="180" y="29"/>
                  </a:cubicBezTo>
                  <a:cubicBezTo>
                    <a:pt x="180" y="29"/>
                    <a:pt x="179" y="29"/>
                    <a:pt x="179"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7" name="Freeform 162">
              <a:extLst>
                <a:ext uri="{FF2B5EF4-FFF2-40B4-BE49-F238E27FC236}">
                  <a16:creationId xmlns:a16="http://schemas.microsoft.com/office/drawing/2014/main" id="{1A5622D3-5CC1-DBFC-41C4-14AB77D838BF}"/>
                </a:ext>
              </a:extLst>
            </p:cNvPr>
            <p:cNvSpPr>
              <a:spLocks/>
            </p:cNvSpPr>
            <p:nvPr/>
          </p:nvSpPr>
          <p:spPr bwMode="auto">
            <a:xfrm>
              <a:off x="907" y="597"/>
              <a:ext cx="267" cy="30"/>
            </a:xfrm>
            <a:custGeom>
              <a:avLst/>
              <a:gdLst>
                <a:gd name="T0" fmla="*/ 0 w 285"/>
                <a:gd name="T1" fmla="*/ 32 h 32"/>
                <a:gd name="T2" fmla="*/ 0 w 285"/>
                <a:gd name="T3" fmla="*/ 31 h 32"/>
                <a:gd name="T4" fmla="*/ 0 w 285"/>
                <a:gd name="T5" fmla="*/ 31 h 32"/>
                <a:gd name="T6" fmla="*/ 284 w 285"/>
                <a:gd name="T7" fmla="*/ 22 h 32"/>
                <a:gd name="T8" fmla="*/ 285 w 285"/>
                <a:gd name="T9" fmla="*/ 23 h 32"/>
                <a:gd name="T10" fmla="*/ 284 w 285"/>
                <a:gd name="T11" fmla="*/ 23 h 32"/>
                <a:gd name="T12" fmla="*/ 1 w 285"/>
                <a:gd name="T13" fmla="*/ 32 h 32"/>
                <a:gd name="T14" fmla="*/ 0 w 285"/>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5" h="32">
                  <a:moveTo>
                    <a:pt x="0" y="32"/>
                  </a:moveTo>
                  <a:cubicBezTo>
                    <a:pt x="0" y="32"/>
                    <a:pt x="0" y="32"/>
                    <a:pt x="0" y="31"/>
                  </a:cubicBezTo>
                  <a:cubicBezTo>
                    <a:pt x="0" y="31"/>
                    <a:pt x="0" y="31"/>
                    <a:pt x="0" y="31"/>
                  </a:cubicBezTo>
                  <a:cubicBezTo>
                    <a:pt x="90" y="3"/>
                    <a:pt x="183" y="0"/>
                    <a:pt x="284" y="22"/>
                  </a:cubicBezTo>
                  <a:cubicBezTo>
                    <a:pt x="285" y="22"/>
                    <a:pt x="285" y="23"/>
                    <a:pt x="285" y="23"/>
                  </a:cubicBezTo>
                  <a:cubicBezTo>
                    <a:pt x="285" y="23"/>
                    <a:pt x="284" y="23"/>
                    <a:pt x="284" y="23"/>
                  </a:cubicBezTo>
                  <a:cubicBezTo>
                    <a:pt x="183" y="1"/>
                    <a:pt x="90" y="4"/>
                    <a:pt x="1" y="32"/>
                  </a:cubicBezTo>
                  <a:cubicBezTo>
                    <a:pt x="0" y="32"/>
                    <a:pt x="0" y="32"/>
                    <a:pt x="0"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8" name="Freeform 163">
              <a:extLst>
                <a:ext uri="{FF2B5EF4-FFF2-40B4-BE49-F238E27FC236}">
                  <a16:creationId xmlns:a16="http://schemas.microsoft.com/office/drawing/2014/main" id="{0CF3E76F-7C46-0697-E9F0-A3041BC1E7BA}"/>
                </a:ext>
              </a:extLst>
            </p:cNvPr>
            <p:cNvSpPr>
              <a:spLocks/>
            </p:cNvSpPr>
            <p:nvPr/>
          </p:nvSpPr>
          <p:spPr bwMode="auto">
            <a:xfrm>
              <a:off x="765" y="602"/>
              <a:ext cx="409" cy="88"/>
            </a:xfrm>
            <a:custGeom>
              <a:avLst/>
              <a:gdLst>
                <a:gd name="T0" fmla="*/ 0 w 436"/>
                <a:gd name="T1" fmla="*/ 94 h 94"/>
                <a:gd name="T2" fmla="*/ 0 w 436"/>
                <a:gd name="T3" fmla="*/ 94 h 94"/>
                <a:gd name="T4" fmla="*/ 0 w 436"/>
                <a:gd name="T5" fmla="*/ 93 h 94"/>
                <a:gd name="T6" fmla="*/ 210 w 436"/>
                <a:gd name="T7" fmla="*/ 20 h 94"/>
                <a:gd name="T8" fmla="*/ 435 w 436"/>
                <a:gd name="T9" fmla="*/ 16 h 94"/>
                <a:gd name="T10" fmla="*/ 436 w 436"/>
                <a:gd name="T11" fmla="*/ 17 h 94"/>
                <a:gd name="T12" fmla="*/ 435 w 436"/>
                <a:gd name="T13" fmla="*/ 17 h 94"/>
                <a:gd name="T14" fmla="*/ 1 w 436"/>
                <a:gd name="T15" fmla="*/ 94 h 94"/>
                <a:gd name="T16" fmla="*/ 0 w 436"/>
                <a:gd name="T17" fmla="*/ 94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6" h="94">
                  <a:moveTo>
                    <a:pt x="0" y="94"/>
                  </a:moveTo>
                  <a:cubicBezTo>
                    <a:pt x="0" y="94"/>
                    <a:pt x="0" y="94"/>
                    <a:pt x="0" y="94"/>
                  </a:cubicBezTo>
                  <a:cubicBezTo>
                    <a:pt x="0" y="94"/>
                    <a:pt x="0" y="93"/>
                    <a:pt x="0" y="93"/>
                  </a:cubicBezTo>
                  <a:cubicBezTo>
                    <a:pt x="68" y="56"/>
                    <a:pt x="136" y="32"/>
                    <a:pt x="210" y="20"/>
                  </a:cubicBezTo>
                  <a:cubicBezTo>
                    <a:pt x="277" y="9"/>
                    <a:pt x="350" y="8"/>
                    <a:pt x="435" y="16"/>
                  </a:cubicBezTo>
                  <a:cubicBezTo>
                    <a:pt x="435" y="16"/>
                    <a:pt x="436" y="17"/>
                    <a:pt x="436" y="17"/>
                  </a:cubicBezTo>
                  <a:cubicBezTo>
                    <a:pt x="436" y="17"/>
                    <a:pt x="435" y="17"/>
                    <a:pt x="435" y="17"/>
                  </a:cubicBezTo>
                  <a:cubicBezTo>
                    <a:pt x="260" y="0"/>
                    <a:pt x="130" y="23"/>
                    <a:pt x="1" y="94"/>
                  </a:cubicBezTo>
                  <a:cubicBezTo>
                    <a:pt x="1" y="94"/>
                    <a:pt x="1" y="94"/>
                    <a:pt x="0" y="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89" name="Freeform 164">
              <a:extLst>
                <a:ext uri="{FF2B5EF4-FFF2-40B4-BE49-F238E27FC236}">
                  <a16:creationId xmlns:a16="http://schemas.microsoft.com/office/drawing/2014/main" id="{963BC551-270B-2E60-5908-5277F0D871F6}"/>
                </a:ext>
              </a:extLst>
            </p:cNvPr>
            <p:cNvSpPr>
              <a:spLocks/>
            </p:cNvSpPr>
            <p:nvPr/>
          </p:nvSpPr>
          <p:spPr bwMode="auto">
            <a:xfrm>
              <a:off x="565" y="617"/>
              <a:ext cx="609" cy="235"/>
            </a:xfrm>
            <a:custGeom>
              <a:avLst/>
              <a:gdLst>
                <a:gd name="T0" fmla="*/ 1 w 650"/>
                <a:gd name="T1" fmla="*/ 250 h 250"/>
                <a:gd name="T2" fmla="*/ 1 w 650"/>
                <a:gd name="T3" fmla="*/ 250 h 250"/>
                <a:gd name="T4" fmla="*/ 1 w 650"/>
                <a:gd name="T5" fmla="*/ 249 h 250"/>
                <a:gd name="T6" fmla="*/ 470 w 650"/>
                <a:gd name="T7" fmla="*/ 10 h 250"/>
                <a:gd name="T8" fmla="*/ 618 w 650"/>
                <a:gd name="T9" fmla="*/ 1 h 250"/>
                <a:gd name="T10" fmla="*/ 649 w 650"/>
                <a:gd name="T11" fmla="*/ 0 h 250"/>
                <a:gd name="T12" fmla="*/ 649 w 650"/>
                <a:gd name="T13" fmla="*/ 0 h 250"/>
                <a:gd name="T14" fmla="*/ 650 w 650"/>
                <a:gd name="T15" fmla="*/ 1 h 250"/>
                <a:gd name="T16" fmla="*/ 649 w 650"/>
                <a:gd name="T17" fmla="*/ 1 h 250"/>
                <a:gd name="T18" fmla="*/ 618 w 650"/>
                <a:gd name="T19" fmla="*/ 2 h 250"/>
                <a:gd name="T20" fmla="*/ 470 w 650"/>
                <a:gd name="T21" fmla="*/ 11 h 250"/>
                <a:gd name="T22" fmla="*/ 1 w 650"/>
                <a:gd name="T23" fmla="*/ 249 h 250"/>
                <a:gd name="T24" fmla="*/ 1 w 650"/>
                <a:gd name="T25" fmla="*/ 25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0" h="250">
                  <a:moveTo>
                    <a:pt x="1" y="250"/>
                  </a:moveTo>
                  <a:cubicBezTo>
                    <a:pt x="1" y="250"/>
                    <a:pt x="1" y="250"/>
                    <a:pt x="1" y="250"/>
                  </a:cubicBezTo>
                  <a:cubicBezTo>
                    <a:pt x="0" y="249"/>
                    <a:pt x="0" y="249"/>
                    <a:pt x="1" y="249"/>
                  </a:cubicBezTo>
                  <a:cubicBezTo>
                    <a:pt x="119" y="121"/>
                    <a:pt x="277" y="41"/>
                    <a:pt x="470" y="10"/>
                  </a:cubicBezTo>
                  <a:cubicBezTo>
                    <a:pt x="521" y="1"/>
                    <a:pt x="568" y="1"/>
                    <a:pt x="618" y="1"/>
                  </a:cubicBezTo>
                  <a:cubicBezTo>
                    <a:pt x="628" y="0"/>
                    <a:pt x="639" y="0"/>
                    <a:pt x="649" y="0"/>
                  </a:cubicBezTo>
                  <a:cubicBezTo>
                    <a:pt x="649" y="0"/>
                    <a:pt x="649" y="0"/>
                    <a:pt x="649" y="0"/>
                  </a:cubicBezTo>
                  <a:cubicBezTo>
                    <a:pt x="649" y="0"/>
                    <a:pt x="650" y="0"/>
                    <a:pt x="650" y="1"/>
                  </a:cubicBezTo>
                  <a:cubicBezTo>
                    <a:pt x="650" y="1"/>
                    <a:pt x="649" y="1"/>
                    <a:pt x="649" y="1"/>
                  </a:cubicBezTo>
                  <a:cubicBezTo>
                    <a:pt x="639" y="1"/>
                    <a:pt x="628" y="2"/>
                    <a:pt x="618" y="2"/>
                  </a:cubicBezTo>
                  <a:cubicBezTo>
                    <a:pt x="568" y="2"/>
                    <a:pt x="521" y="2"/>
                    <a:pt x="470" y="11"/>
                  </a:cubicBezTo>
                  <a:cubicBezTo>
                    <a:pt x="278" y="42"/>
                    <a:pt x="120" y="122"/>
                    <a:pt x="1" y="249"/>
                  </a:cubicBezTo>
                  <a:cubicBezTo>
                    <a:pt x="1" y="250"/>
                    <a:pt x="1" y="250"/>
                    <a:pt x="1" y="25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0" name="Freeform 165">
              <a:extLst>
                <a:ext uri="{FF2B5EF4-FFF2-40B4-BE49-F238E27FC236}">
                  <a16:creationId xmlns:a16="http://schemas.microsoft.com/office/drawing/2014/main" id="{EC2985E2-B0FB-167E-4092-194ED243CE0B}"/>
                </a:ext>
              </a:extLst>
            </p:cNvPr>
            <p:cNvSpPr>
              <a:spLocks/>
            </p:cNvSpPr>
            <p:nvPr/>
          </p:nvSpPr>
          <p:spPr bwMode="auto">
            <a:xfrm>
              <a:off x="381" y="617"/>
              <a:ext cx="793" cy="570"/>
            </a:xfrm>
            <a:custGeom>
              <a:avLst/>
              <a:gdLst>
                <a:gd name="T0" fmla="*/ 1 w 846"/>
                <a:gd name="T1" fmla="*/ 607 h 607"/>
                <a:gd name="T2" fmla="*/ 1 w 846"/>
                <a:gd name="T3" fmla="*/ 607 h 607"/>
                <a:gd name="T4" fmla="*/ 0 w 846"/>
                <a:gd name="T5" fmla="*/ 607 h 607"/>
                <a:gd name="T6" fmla="*/ 237 w 846"/>
                <a:gd name="T7" fmla="*/ 238 h 607"/>
                <a:gd name="T8" fmla="*/ 627 w 846"/>
                <a:gd name="T9" fmla="*/ 32 h 607"/>
                <a:gd name="T10" fmla="*/ 845 w 846"/>
                <a:gd name="T11" fmla="*/ 0 h 607"/>
                <a:gd name="T12" fmla="*/ 845 w 846"/>
                <a:gd name="T13" fmla="*/ 0 h 607"/>
                <a:gd name="T14" fmla="*/ 846 w 846"/>
                <a:gd name="T15" fmla="*/ 1 h 607"/>
                <a:gd name="T16" fmla="*/ 845 w 846"/>
                <a:gd name="T17" fmla="*/ 1 h 607"/>
                <a:gd name="T18" fmla="*/ 628 w 846"/>
                <a:gd name="T19" fmla="*/ 33 h 607"/>
                <a:gd name="T20" fmla="*/ 1 w 846"/>
                <a:gd name="T21" fmla="*/ 607 h 607"/>
                <a:gd name="T22" fmla="*/ 1 w 846"/>
                <a:gd name="T23" fmla="*/ 607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6" h="607">
                  <a:moveTo>
                    <a:pt x="1" y="607"/>
                  </a:moveTo>
                  <a:cubicBezTo>
                    <a:pt x="1" y="607"/>
                    <a:pt x="1" y="607"/>
                    <a:pt x="1" y="607"/>
                  </a:cubicBezTo>
                  <a:cubicBezTo>
                    <a:pt x="0" y="607"/>
                    <a:pt x="0" y="607"/>
                    <a:pt x="0" y="607"/>
                  </a:cubicBezTo>
                  <a:cubicBezTo>
                    <a:pt x="40" y="468"/>
                    <a:pt x="122" y="340"/>
                    <a:pt x="237" y="238"/>
                  </a:cubicBezTo>
                  <a:cubicBezTo>
                    <a:pt x="347" y="141"/>
                    <a:pt x="482" y="70"/>
                    <a:pt x="627" y="32"/>
                  </a:cubicBezTo>
                  <a:cubicBezTo>
                    <a:pt x="697" y="14"/>
                    <a:pt x="769" y="4"/>
                    <a:pt x="845" y="0"/>
                  </a:cubicBezTo>
                  <a:cubicBezTo>
                    <a:pt x="845" y="0"/>
                    <a:pt x="845" y="0"/>
                    <a:pt x="845" y="0"/>
                  </a:cubicBezTo>
                  <a:cubicBezTo>
                    <a:pt x="845" y="0"/>
                    <a:pt x="846" y="0"/>
                    <a:pt x="846" y="1"/>
                  </a:cubicBezTo>
                  <a:cubicBezTo>
                    <a:pt x="846" y="1"/>
                    <a:pt x="845" y="1"/>
                    <a:pt x="845" y="1"/>
                  </a:cubicBezTo>
                  <a:cubicBezTo>
                    <a:pt x="769" y="5"/>
                    <a:pt x="698" y="16"/>
                    <a:pt x="628" y="33"/>
                  </a:cubicBezTo>
                  <a:cubicBezTo>
                    <a:pt x="320" y="112"/>
                    <a:pt x="80" y="332"/>
                    <a:pt x="1" y="607"/>
                  </a:cubicBezTo>
                  <a:cubicBezTo>
                    <a:pt x="1" y="607"/>
                    <a:pt x="1" y="607"/>
                    <a:pt x="1" y="60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1" name="Freeform 166">
              <a:extLst>
                <a:ext uri="{FF2B5EF4-FFF2-40B4-BE49-F238E27FC236}">
                  <a16:creationId xmlns:a16="http://schemas.microsoft.com/office/drawing/2014/main" id="{252F03D7-A000-1F6A-BB28-027FBB98AD7F}"/>
                </a:ext>
              </a:extLst>
            </p:cNvPr>
            <p:cNvSpPr>
              <a:spLocks/>
            </p:cNvSpPr>
            <p:nvPr/>
          </p:nvSpPr>
          <p:spPr bwMode="auto">
            <a:xfrm>
              <a:off x="299" y="617"/>
              <a:ext cx="875" cy="983"/>
            </a:xfrm>
            <a:custGeom>
              <a:avLst/>
              <a:gdLst>
                <a:gd name="T0" fmla="*/ 82 w 933"/>
                <a:gd name="T1" fmla="*/ 1048 h 1048"/>
                <a:gd name="T2" fmla="*/ 82 w 933"/>
                <a:gd name="T3" fmla="*/ 1047 h 1048"/>
                <a:gd name="T4" fmla="*/ 150 w 933"/>
                <a:gd name="T5" fmla="*/ 554 h 1048"/>
                <a:gd name="T6" fmla="*/ 482 w 933"/>
                <a:gd name="T7" fmla="*/ 175 h 1048"/>
                <a:gd name="T8" fmla="*/ 771 w 933"/>
                <a:gd name="T9" fmla="*/ 34 h 1048"/>
                <a:gd name="T10" fmla="*/ 875 w 933"/>
                <a:gd name="T11" fmla="*/ 9 h 1048"/>
                <a:gd name="T12" fmla="*/ 921 w 933"/>
                <a:gd name="T13" fmla="*/ 2 h 1048"/>
                <a:gd name="T14" fmla="*/ 932 w 933"/>
                <a:gd name="T15" fmla="*/ 0 h 1048"/>
                <a:gd name="T16" fmla="*/ 933 w 933"/>
                <a:gd name="T17" fmla="*/ 1 h 1048"/>
                <a:gd name="T18" fmla="*/ 932 w 933"/>
                <a:gd name="T19" fmla="*/ 1 h 1048"/>
                <a:gd name="T20" fmla="*/ 921 w 933"/>
                <a:gd name="T21" fmla="*/ 3 h 1048"/>
                <a:gd name="T22" fmla="*/ 875 w 933"/>
                <a:gd name="T23" fmla="*/ 10 h 1048"/>
                <a:gd name="T24" fmla="*/ 772 w 933"/>
                <a:gd name="T25" fmla="*/ 35 h 1048"/>
                <a:gd name="T26" fmla="*/ 483 w 933"/>
                <a:gd name="T27" fmla="*/ 176 h 1048"/>
                <a:gd name="T28" fmla="*/ 83 w 933"/>
                <a:gd name="T29" fmla="*/ 1047 h 1048"/>
                <a:gd name="T30" fmla="*/ 82 w 933"/>
                <a:gd name="T31" fmla="*/ 1047 h 1048"/>
                <a:gd name="T32" fmla="*/ 82 w 933"/>
                <a:gd name="T33" fmla="*/ 1048 h 1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33" h="1048">
                  <a:moveTo>
                    <a:pt x="82" y="1048"/>
                  </a:moveTo>
                  <a:cubicBezTo>
                    <a:pt x="82" y="1048"/>
                    <a:pt x="82" y="1047"/>
                    <a:pt x="82" y="1047"/>
                  </a:cubicBezTo>
                  <a:cubicBezTo>
                    <a:pt x="44" y="888"/>
                    <a:pt x="68" y="717"/>
                    <a:pt x="150" y="554"/>
                  </a:cubicBezTo>
                  <a:cubicBezTo>
                    <a:pt x="223" y="408"/>
                    <a:pt x="341" y="273"/>
                    <a:pt x="482" y="175"/>
                  </a:cubicBezTo>
                  <a:cubicBezTo>
                    <a:pt x="573" y="113"/>
                    <a:pt x="670" y="65"/>
                    <a:pt x="771" y="34"/>
                  </a:cubicBezTo>
                  <a:cubicBezTo>
                    <a:pt x="812" y="22"/>
                    <a:pt x="844" y="14"/>
                    <a:pt x="875" y="9"/>
                  </a:cubicBezTo>
                  <a:cubicBezTo>
                    <a:pt x="889" y="7"/>
                    <a:pt x="904" y="4"/>
                    <a:pt x="921" y="2"/>
                  </a:cubicBezTo>
                  <a:cubicBezTo>
                    <a:pt x="924" y="1"/>
                    <a:pt x="932" y="0"/>
                    <a:pt x="932" y="0"/>
                  </a:cubicBezTo>
                  <a:cubicBezTo>
                    <a:pt x="932" y="0"/>
                    <a:pt x="933" y="0"/>
                    <a:pt x="933" y="1"/>
                  </a:cubicBezTo>
                  <a:cubicBezTo>
                    <a:pt x="933" y="1"/>
                    <a:pt x="932" y="1"/>
                    <a:pt x="932" y="1"/>
                  </a:cubicBezTo>
                  <a:cubicBezTo>
                    <a:pt x="932" y="1"/>
                    <a:pt x="925" y="2"/>
                    <a:pt x="921" y="3"/>
                  </a:cubicBezTo>
                  <a:cubicBezTo>
                    <a:pt x="904" y="5"/>
                    <a:pt x="889" y="8"/>
                    <a:pt x="875" y="10"/>
                  </a:cubicBezTo>
                  <a:cubicBezTo>
                    <a:pt x="845" y="15"/>
                    <a:pt x="812" y="23"/>
                    <a:pt x="772" y="35"/>
                  </a:cubicBezTo>
                  <a:cubicBezTo>
                    <a:pt x="670" y="66"/>
                    <a:pt x="573" y="114"/>
                    <a:pt x="483" y="176"/>
                  </a:cubicBezTo>
                  <a:cubicBezTo>
                    <a:pt x="224" y="356"/>
                    <a:pt x="0" y="695"/>
                    <a:pt x="83" y="1047"/>
                  </a:cubicBezTo>
                  <a:cubicBezTo>
                    <a:pt x="83" y="1047"/>
                    <a:pt x="83" y="1047"/>
                    <a:pt x="82" y="1047"/>
                  </a:cubicBezTo>
                  <a:cubicBezTo>
                    <a:pt x="82" y="1047"/>
                    <a:pt x="82" y="1048"/>
                    <a:pt x="82" y="10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2" name="Freeform 167">
              <a:extLst>
                <a:ext uri="{FF2B5EF4-FFF2-40B4-BE49-F238E27FC236}">
                  <a16:creationId xmlns:a16="http://schemas.microsoft.com/office/drawing/2014/main" id="{ADD5EECD-C1C0-3339-CB3A-BBA12DBB688B}"/>
                </a:ext>
              </a:extLst>
            </p:cNvPr>
            <p:cNvSpPr>
              <a:spLocks/>
            </p:cNvSpPr>
            <p:nvPr/>
          </p:nvSpPr>
          <p:spPr bwMode="auto">
            <a:xfrm>
              <a:off x="426" y="617"/>
              <a:ext cx="748" cy="1289"/>
            </a:xfrm>
            <a:custGeom>
              <a:avLst/>
              <a:gdLst>
                <a:gd name="T0" fmla="*/ 105 w 798"/>
                <a:gd name="T1" fmla="*/ 1374 h 1374"/>
                <a:gd name="T2" fmla="*/ 105 w 798"/>
                <a:gd name="T3" fmla="*/ 1374 h 1374"/>
                <a:gd name="T4" fmla="*/ 17 w 798"/>
                <a:gd name="T5" fmla="*/ 1188 h 1374"/>
                <a:gd name="T6" fmla="*/ 14 w 798"/>
                <a:gd name="T7" fmla="*/ 1174 h 1374"/>
                <a:gd name="T8" fmla="*/ 3 w 798"/>
                <a:gd name="T9" fmla="*/ 1102 h 1374"/>
                <a:gd name="T10" fmla="*/ 2 w 798"/>
                <a:gd name="T11" fmla="*/ 1050 h 1374"/>
                <a:gd name="T12" fmla="*/ 4 w 798"/>
                <a:gd name="T13" fmla="*/ 932 h 1374"/>
                <a:gd name="T14" fmla="*/ 11 w 798"/>
                <a:gd name="T15" fmla="*/ 888 h 1374"/>
                <a:gd name="T16" fmla="*/ 13 w 798"/>
                <a:gd name="T17" fmla="*/ 876 h 1374"/>
                <a:gd name="T18" fmla="*/ 45 w 798"/>
                <a:gd name="T19" fmla="*/ 748 h 1374"/>
                <a:gd name="T20" fmla="*/ 331 w 798"/>
                <a:gd name="T21" fmla="*/ 277 h 1374"/>
                <a:gd name="T22" fmla="*/ 626 w 798"/>
                <a:gd name="T23" fmla="*/ 60 h 1374"/>
                <a:gd name="T24" fmla="*/ 738 w 798"/>
                <a:gd name="T25" fmla="*/ 16 h 1374"/>
                <a:gd name="T26" fmla="*/ 767 w 798"/>
                <a:gd name="T27" fmla="*/ 7 h 1374"/>
                <a:gd name="T28" fmla="*/ 787 w 798"/>
                <a:gd name="T29" fmla="*/ 2 h 1374"/>
                <a:gd name="T30" fmla="*/ 797 w 798"/>
                <a:gd name="T31" fmla="*/ 0 h 1374"/>
                <a:gd name="T32" fmla="*/ 798 w 798"/>
                <a:gd name="T33" fmla="*/ 1 h 1374"/>
                <a:gd name="T34" fmla="*/ 797 w 798"/>
                <a:gd name="T35" fmla="*/ 1 h 1374"/>
                <a:gd name="T36" fmla="*/ 787 w 798"/>
                <a:gd name="T37" fmla="*/ 4 h 1374"/>
                <a:gd name="T38" fmla="*/ 768 w 798"/>
                <a:gd name="T39" fmla="*/ 9 h 1374"/>
                <a:gd name="T40" fmla="*/ 738 w 798"/>
                <a:gd name="T41" fmla="*/ 17 h 1374"/>
                <a:gd name="T42" fmla="*/ 627 w 798"/>
                <a:gd name="T43" fmla="*/ 61 h 1374"/>
                <a:gd name="T44" fmla="*/ 332 w 798"/>
                <a:gd name="T45" fmla="*/ 277 h 1374"/>
                <a:gd name="T46" fmla="*/ 46 w 798"/>
                <a:gd name="T47" fmla="*/ 749 h 1374"/>
                <a:gd name="T48" fmla="*/ 14 w 798"/>
                <a:gd name="T49" fmla="*/ 876 h 1374"/>
                <a:gd name="T50" fmla="*/ 12 w 798"/>
                <a:gd name="T51" fmla="*/ 888 h 1374"/>
                <a:gd name="T52" fmla="*/ 5 w 798"/>
                <a:gd name="T53" fmla="*/ 932 h 1374"/>
                <a:gd name="T54" fmla="*/ 3 w 798"/>
                <a:gd name="T55" fmla="*/ 1050 h 1374"/>
                <a:gd name="T56" fmla="*/ 4 w 798"/>
                <a:gd name="T57" fmla="*/ 1102 h 1374"/>
                <a:gd name="T58" fmla="*/ 15 w 798"/>
                <a:gd name="T59" fmla="*/ 1174 h 1374"/>
                <a:gd name="T60" fmla="*/ 18 w 798"/>
                <a:gd name="T61" fmla="*/ 1187 h 1374"/>
                <a:gd name="T62" fmla="*/ 106 w 798"/>
                <a:gd name="T63" fmla="*/ 1373 h 1374"/>
                <a:gd name="T64" fmla="*/ 106 w 798"/>
                <a:gd name="T65" fmla="*/ 1374 h 1374"/>
                <a:gd name="T66" fmla="*/ 105 w 798"/>
                <a:gd name="T67" fmla="*/ 1374 h 1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8" h="1374">
                  <a:moveTo>
                    <a:pt x="105" y="1374"/>
                  </a:moveTo>
                  <a:cubicBezTo>
                    <a:pt x="105" y="1374"/>
                    <a:pt x="105" y="1374"/>
                    <a:pt x="105" y="1374"/>
                  </a:cubicBezTo>
                  <a:cubicBezTo>
                    <a:pt x="63" y="1318"/>
                    <a:pt x="32" y="1254"/>
                    <a:pt x="17" y="1188"/>
                  </a:cubicBezTo>
                  <a:cubicBezTo>
                    <a:pt x="16" y="1183"/>
                    <a:pt x="15" y="1179"/>
                    <a:pt x="14" y="1174"/>
                  </a:cubicBezTo>
                  <a:cubicBezTo>
                    <a:pt x="8" y="1150"/>
                    <a:pt x="2" y="1125"/>
                    <a:pt x="3" y="1102"/>
                  </a:cubicBezTo>
                  <a:cubicBezTo>
                    <a:pt x="3" y="1084"/>
                    <a:pt x="2" y="1067"/>
                    <a:pt x="2" y="1050"/>
                  </a:cubicBezTo>
                  <a:cubicBezTo>
                    <a:pt x="1" y="1013"/>
                    <a:pt x="0" y="974"/>
                    <a:pt x="4" y="932"/>
                  </a:cubicBezTo>
                  <a:cubicBezTo>
                    <a:pt x="6" y="917"/>
                    <a:pt x="8" y="902"/>
                    <a:pt x="11" y="888"/>
                  </a:cubicBezTo>
                  <a:cubicBezTo>
                    <a:pt x="11" y="884"/>
                    <a:pt x="12" y="880"/>
                    <a:pt x="13" y="876"/>
                  </a:cubicBezTo>
                  <a:cubicBezTo>
                    <a:pt x="19" y="838"/>
                    <a:pt x="29" y="797"/>
                    <a:pt x="45" y="748"/>
                  </a:cubicBezTo>
                  <a:cubicBezTo>
                    <a:pt x="100" y="575"/>
                    <a:pt x="199" y="412"/>
                    <a:pt x="331" y="277"/>
                  </a:cubicBezTo>
                  <a:cubicBezTo>
                    <a:pt x="422" y="184"/>
                    <a:pt x="521" y="111"/>
                    <a:pt x="626" y="60"/>
                  </a:cubicBezTo>
                  <a:cubicBezTo>
                    <a:pt x="665" y="42"/>
                    <a:pt x="702" y="27"/>
                    <a:pt x="738" y="16"/>
                  </a:cubicBezTo>
                  <a:cubicBezTo>
                    <a:pt x="747" y="13"/>
                    <a:pt x="759" y="10"/>
                    <a:pt x="767" y="7"/>
                  </a:cubicBezTo>
                  <a:cubicBezTo>
                    <a:pt x="775" y="6"/>
                    <a:pt x="781" y="4"/>
                    <a:pt x="787" y="2"/>
                  </a:cubicBezTo>
                  <a:cubicBezTo>
                    <a:pt x="790" y="2"/>
                    <a:pt x="797" y="0"/>
                    <a:pt x="797" y="0"/>
                  </a:cubicBezTo>
                  <a:cubicBezTo>
                    <a:pt x="797" y="0"/>
                    <a:pt x="798" y="0"/>
                    <a:pt x="798" y="1"/>
                  </a:cubicBezTo>
                  <a:cubicBezTo>
                    <a:pt x="798" y="1"/>
                    <a:pt x="798" y="1"/>
                    <a:pt x="797" y="1"/>
                  </a:cubicBezTo>
                  <a:cubicBezTo>
                    <a:pt x="797" y="1"/>
                    <a:pt x="791" y="3"/>
                    <a:pt x="787" y="4"/>
                  </a:cubicBezTo>
                  <a:cubicBezTo>
                    <a:pt x="781" y="5"/>
                    <a:pt x="775" y="7"/>
                    <a:pt x="768" y="9"/>
                  </a:cubicBezTo>
                  <a:cubicBezTo>
                    <a:pt x="759" y="11"/>
                    <a:pt x="747" y="14"/>
                    <a:pt x="738" y="17"/>
                  </a:cubicBezTo>
                  <a:cubicBezTo>
                    <a:pt x="702" y="28"/>
                    <a:pt x="666" y="43"/>
                    <a:pt x="627" y="61"/>
                  </a:cubicBezTo>
                  <a:cubicBezTo>
                    <a:pt x="522" y="112"/>
                    <a:pt x="422" y="185"/>
                    <a:pt x="332" y="277"/>
                  </a:cubicBezTo>
                  <a:cubicBezTo>
                    <a:pt x="200" y="413"/>
                    <a:pt x="101" y="576"/>
                    <a:pt x="46" y="749"/>
                  </a:cubicBezTo>
                  <a:cubicBezTo>
                    <a:pt x="30" y="797"/>
                    <a:pt x="20" y="838"/>
                    <a:pt x="14" y="876"/>
                  </a:cubicBezTo>
                  <a:cubicBezTo>
                    <a:pt x="13" y="880"/>
                    <a:pt x="12" y="884"/>
                    <a:pt x="12" y="888"/>
                  </a:cubicBezTo>
                  <a:cubicBezTo>
                    <a:pt x="9" y="902"/>
                    <a:pt x="7" y="917"/>
                    <a:pt x="5" y="932"/>
                  </a:cubicBezTo>
                  <a:cubicBezTo>
                    <a:pt x="1" y="974"/>
                    <a:pt x="2" y="1013"/>
                    <a:pt x="3" y="1050"/>
                  </a:cubicBezTo>
                  <a:cubicBezTo>
                    <a:pt x="3" y="1067"/>
                    <a:pt x="4" y="1084"/>
                    <a:pt x="4" y="1102"/>
                  </a:cubicBezTo>
                  <a:cubicBezTo>
                    <a:pt x="3" y="1125"/>
                    <a:pt x="9" y="1150"/>
                    <a:pt x="15" y="1174"/>
                  </a:cubicBezTo>
                  <a:cubicBezTo>
                    <a:pt x="16" y="1179"/>
                    <a:pt x="17" y="1183"/>
                    <a:pt x="18" y="1187"/>
                  </a:cubicBezTo>
                  <a:cubicBezTo>
                    <a:pt x="33" y="1254"/>
                    <a:pt x="64" y="1318"/>
                    <a:pt x="106" y="1373"/>
                  </a:cubicBezTo>
                  <a:cubicBezTo>
                    <a:pt x="106" y="1374"/>
                    <a:pt x="106" y="1374"/>
                    <a:pt x="106" y="1374"/>
                  </a:cubicBezTo>
                  <a:cubicBezTo>
                    <a:pt x="106" y="1374"/>
                    <a:pt x="105" y="1374"/>
                    <a:pt x="105" y="137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3" name="Freeform 168">
              <a:extLst>
                <a:ext uri="{FF2B5EF4-FFF2-40B4-BE49-F238E27FC236}">
                  <a16:creationId xmlns:a16="http://schemas.microsoft.com/office/drawing/2014/main" id="{1F6BC502-ACA4-6918-B580-4AEBAD8B75E5}"/>
                </a:ext>
              </a:extLst>
            </p:cNvPr>
            <p:cNvSpPr>
              <a:spLocks/>
            </p:cNvSpPr>
            <p:nvPr/>
          </p:nvSpPr>
          <p:spPr bwMode="auto">
            <a:xfrm>
              <a:off x="562" y="617"/>
              <a:ext cx="612" cy="1468"/>
            </a:xfrm>
            <a:custGeom>
              <a:avLst/>
              <a:gdLst>
                <a:gd name="T0" fmla="*/ 164 w 653"/>
                <a:gd name="T1" fmla="*/ 1565 h 1565"/>
                <a:gd name="T2" fmla="*/ 164 w 653"/>
                <a:gd name="T3" fmla="*/ 1564 h 1565"/>
                <a:gd name="T4" fmla="*/ 23 w 653"/>
                <a:gd name="T5" fmla="*/ 1339 h 1565"/>
                <a:gd name="T6" fmla="*/ 21 w 653"/>
                <a:gd name="T7" fmla="*/ 1334 h 1565"/>
                <a:gd name="T8" fmla="*/ 7 w 653"/>
                <a:gd name="T9" fmla="*/ 1255 h 1565"/>
                <a:gd name="T10" fmla="*/ 0 w 653"/>
                <a:gd name="T11" fmla="*/ 1149 h 1565"/>
                <a:gd name="T12" fmla="*/ 0 w 653"/>
                <a:gd name="T13" fmla="*/ 1141 h 1565"/>
                <a:gd name="T14" fmla="*/ 0 w 653"/>
                <a:gd name="T15" fmla="*/ 1138 h 1565"/>
                <a:gd name="T16" fmla="*/ 1 w 653"/>
                <a:gd name="T17" fmla="*/ 1115 h 1565"/>
                <a:gd name="T18" fmla="*/ 25 w 653"/>
                <a:gd name="T19" fmla="*/ 908 h 1565"/>
                <a:gd name="T20" fmla="*/ 266 w 653"/>
                <a:gd name="T21" fmla="*/ 340 h 1565"/>
                <a:gd name="T22" fmla="*/ 503 w 653"/>
                <a:gd name="T23" fmla="*/ 85 h 1565"/>
                <a:gd name="T24" fmla="*/ 598 w 653"/>
                <a:gd name="T25" fmla="*/ 24 h 1565"/>
                <a:gd name="T26" fmla="*/ 637 w 653"/>
                <a:gd name="T27" fmla="*/ 6 h 1565"/>
                <a:gd name="T28" fmla="*/ 652 w 653"/>
                <a:gd name="T29" fmla="*/ 0 h 1565"/>
                <a:gd name="T30" fmla="*/ 653 w 653"/>
                <a:gd name="T31" fmla="*/ 1 h 1565"/>
                <a:gd name="T32" fmla="*/ 652 w 653"/>
                <a:gd name="T33" fmla="*/ 1 h 1565"/>
                <a:gd name="T34" fmla="*/ 637 w 653"/>
                <a:gd name="T35" fmla="*/ 7 h 1565"/>
                <a:gd name="T36" fmla="*/ 599 w 653"/>
                <a:gd name="T37" fmla="*/ 25 h 1565"/>
                <a:gd name="T38" fmla="*/ 503 w 653"/>
                <a:gd name="T39" fmla="*/ 86 h 1565"/>
                <a:gd name="T40" fmla="*/ 267 w 653"/>
                <a:gd name="T41" fmla="*/ 341 h 1565"/>
                <a:gd name="T42" fmla="*/ 26 w 653"/>
                <a:gd name="T43" fmla="*/ 908 h 1565"/>
                <a:gd name="T44" fmla="*/ 2 w 653"/>
                <a:gd name="T45" fmla="*/ 1115 h 1565"/>
                <a:gd name="T46" fmla="*/ 1 w 653"/>
                <a:gd name="T47" fmla="*/ 1138 h 1565"/>
                <a:gd name="T48" fmla="*/ 1 w 653"/>
                <a:gd name="T49" fmla="*/ 1141 h 1565"/>
                <a:gd name="T50" fmla="*/ 1 w 653"/>
                <a:gd name="T51" fmla="*/ 1149 h 1565"/>
                <a:gd name="T52" fmla="*/ 8 w 653"/>
                <a:gd name="T53" fmla="*/ 1255 h 1565"/>
                <a:gd name="T54" fmla="*/ 22 w 653"/>
                <a:gd name="T55" fmla="*/ 1333 h 1565"/>
                <a:gd name="T56" fmla="*/ 24 w 653"/>
                <a:gd name="T57" fmla="*/ 1339 h 1565"/>
                <a:gd name="T58" fmla="*/ 164 w 653"/>
                <a:gd name="T59" fmla="*/ 1564 h 1565"/>
                <a:gd name="T60" fmla="*/ 164 w 653"/>
                <a:gd name="T61" fmla="*/ 1564 h 1565"/>
                <a:gd name="T62" fmla="*/ 164 w 653"/>
                <a:gd name="T63" fmla="*/ 1565 h 1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53" h="1565">
                  <a:moveTo>
                    <a:pt x="164" y="1565"/>
                  </a:moveTo>
                  <a:cubicBezTo>
                    <a:pt x="164" y="1565"/>
                    <a:pt x="164" y="1565"/>
                    <a:pt x="164" y="1564"/>
                  </a:cubicBezTo>
                  <a:cubicBezTo>
                    <a:pt x="76" y="1501"/>
                    <a:pt x="39" y="1407"/>
                    <a:pt x="23" y="1339"/>
                  </a:cubicBezTo>
                  <a:cubicBezTo>
                    <a:pt x="21" y="1334"/>
                    <a:pt x="21" y="1334"/>
                    <a:pt x="21" y="1334"/>
                  </a:cubicBezTo>
                  <a:cubicBezTo>
                    <a:pt x="15" y="1308"/>
                    <a:pt x="9" y="1281"/>
                    <a:pt x="7" y="1255"/>
                  </a:cubicBezTo>
                  <a:cubicBezTo>
                    <a:pt x="5" y="1223"/>
                    <a:pt x="2" y="1188"/>
                    <a:pt x="0" y="1149"/>
                  </a:cubicBezTo>
                  <a:cubicBezTo>
                    <a:pt x="0" y="1146"/>
                    <a:pt x="0" y="1143"/>
                    <a:pt x="0" y="1141"/>
                  </a:cubicBezTo>
                  <a:cubicBezTo>
                    <a:pt x="0" y="1140"/>
                    <a:pt x="0" y="1139"/>
                    <a:pt x="0" y="1138"/>
                  </a:cubicBezTo>
                  <a:cubicBezTo>
                    <a:pt x="0" y="1135"/>
                    <a:pt x="1" y="1117"/>
                    <a:pt x="1" y="1115"/>
                  </a:cubicBezTo>
                  <a:cubicBezTo>
                    <a:pt x="6" y="1039"/>
                    <a:pt x="11" y="979"/>
                    <a:pt x="25" y="908"/>
                  </a:cubicBezTo>
                  <a:cubicBezTo>
                    <a:pt x="65" y="708"/>
                    <a:pt x="148" y="512"/>
                    <a:pt x="266" y="340"/>
                  </a:cubicBezTo>
                  <a:cubicBezTo>
                    <a:pt x="339" y="234"/>
                    <a:pt x="418" y="149"/>
                    <a:pt x="503" y="85"/>
                  </a:cubicBezTo>
                  <a:cubicBezTo>
                    <a:pt x="534" y="61"/>
                    <a:pt x="567" y="41"/>
                    <a:pt x="598" y="24"/>
                  </a:cubicBezTo>
                  <a:cubicBezTo>
                    <a:pt x="612" y="17"/>
                    <a:pt x="625" y="11"/>
                    <a:pt x="637" y="6"/>
                  </a:cubicBezTo>
                  <a:cubicBezTo>
                    <a:pt x="642" y="4"/>
                    <a:pt x="652" y="0"/>
                    <a:pt x="652" y="0"/>
                  </a:cubicBezTo>
                  <a:cubicBezTo>
                    <a:pt x="652" y="0"/>
                    <a:pt x="653" y="0"/>
                    <a:pt x="653" y="1"/>
                  </a:cubicBezTo>
                  <a:cubicBezTo>
                    <a:pt x="653" y="1"/>
                    <a:pt x="653" y="1"/>
                    <a:pt x="652" y="1"/>
                  </a:cubicBezTo>
                  <a:cubicBezTo>
                    <a:pt x="652" y="1"/>
                    <a:pt x="642" y="5"/>
                    <a:pt x="637" y="7"/>
                  </a:cubicBezTo>
                  <a:cubicBezTo>
                    <a:pt x="625" y="12"/>
                    <a:pt x="613" y="18"/>
                    <a:pt x="599" y="25"/>
                  </a:cubicBezTo>
                  <a:cubicBezTo>
                    <a:pt x="567" y="41"/>
                    <a:pt x="535" y="62"/>
                    <a:pt x="503" y="86"/>
                  </a:cubicBezTo>
                  <a:cubicBezTo>
                    <a:pt x="419" y="149"/>
                    <a:pt x="340" y="235"/>
                    <a:pt x="267" y="341"/>
                  </a:cubicBezTo>
                  <a:cubicBezTo>
                    <a:pt x="149" y="513"/>
                    <a:pt x="66" y="709"/>
                    <a:pt x="26" y="908"/>
                  </a:cubicBezTo>
                  <a:cubicBezTo>
                    <a:pt x="12" y="979"/>
                    <a:pt x="7" y="1039"/>
                    <a:pt x="2" y="1115"/>
                  </a:cubicBezTo>
                  <a:cubicBezTo>
                    <a:pt x="2" y="1117"/>
                    <a:pt x="1" y="1135"/>
                    <a:pt x="1" y="1138"/>
                  </a:cubicBezTo>
                  <a:cubicBezTo>
                    <a:pt x="1" y="1139"/>
                    <a:pt x="1" y="1140"/>
                    <a:pt x="1" y="1141"/>
                  </a:cubicBezTo>
                  <a:cubicBezTo>
                    <a:pt x="1" y="1143"/>
                    <a:pt x="1" y="1146"/>
                    <a:pt x="1" y="1149"/>
                  </a:cubicBezTo>
                  <a:cubicBezTo>
                    <a:pt x="4" y="1188"/>
                    <a:pt x="6" y="1222"/>
                    <a:pt x="8" y="1255"/>
                  </a:cubicBezTo>
                  <a:cubicBezTo>
                    <a:pt x="10" y="1281"/>
                    <a:pt x="16" y="1308"/>
                    <a:pt x="22" y="1333"/>
                  </a:cubicBezTo>
                  <a:cubicBezTo>
                    <a:pt x="24" y="1339"/>
                    <a:pt x="24" y="1339"/>
                    <a:pt x="24" y="1339"/>
                  </a:cubicBezTo>
                  <a:cubicBezTo>
                    <a:pt x="40" y="1407"/>
                    <a:pt x="77" y="1501"/>
                    <a:pt x="164" y="1564"/>
                  </a:cubicBezTo>
                  <a:cubicBezTo>
                    <a:pt x="164" y="1564"/>
                    <a:pt x="165" y="1564"/>
                    <a:pt x="164" y="1564"/>
                  </a:cubicBezTo>
                  <a:cubicBezTo>
                    <a:pt x="164" y="1564"/>
                    <a:pt x="164" y="1565"/>
                    <a:pt x="164" y="156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4" name="Freeform 169">
              <a:extLst>
                <a:ext uri="{FF2B5EF4-FFF2-40B4-BE49-F238E27FC236}">
                  <a16:creationId xmlns:a16="http://schemas.microsoft.com/office/drawing/2014/main" id="{0190E4DF-F9C5-3710-F160-B523B3DBE476}"/>
                </a:ext>
              </a:extLst>
            </p:cNvPr>
            <p:cNvSpPr>
              <a:spLocks/>
            </p:cNvSpPr>
            <p:nvPr/>
          </p:nvSpPr>
          <p:spPr bwMode="auto">
            <a:xfrm>
              <a:off x="771" y="617"/>
              <a:ext cx="403" cy="1562"/>
            </a:xfrm>
            <a:custGeom>
              <a:avLst/>
              <a:gdLst>
                <a:gd name="T0" fmla="*/ 141 w 430"/>
                <a:gd name="T1" fmla="*/ 1665 h 1665"/>
                <a:gd name="T2" fmla="*/ 141 w 430"/>
                <a:gd name="T3" fmla="*/ 1664 h 1665"/>
                <a:gd name="T4" fmla="*/ 19 w 430"/>
                <a:gd name="T5" fmla="*/ 1471 h 1665"/>
                <a:gd name="T6" fmla="*/ 8 w 430"/>
                <a:gd name="T7" fmla="*/ 1410 h 1665"/>
                <a:gd name="T8" fmla="*/ 5 w 430"/>
                <a:gd name="T9" fmla="*/ 1386 h 1665"/>
                <a:gd name="T10" fmla="*/ 0 w 430"/>
                <a:gd name="T11" fmla="*/ 1331 h 1665"/>
                <a:gd name="T12" fmla="*/ 2 w 430"/>
                <a:gd name="T13" fmla="*/ 1107 h 1665"/>
                <a:gd name="T14" fmla="*/ 8 w 430"/>
                <a:gd name="T15" fmla="*/ 1043 h 1665"/>
                <a:gd name="T16" fmla="*/ 11 w 430"/>
                <a:gd name="T17" fmla="*/ 1015 h 1665"/>
                <a:gd name="T18" fmla="*/ 37 w 430"/>
                <a:gd name="T19" fmla="*/ 850 h 1665"/>
                <a:gd name="T20" fmla="*/ 188 w 430"/>
                <a:gd name="T21" fmla="*/ 351 h 1665"/>
                <a:gd name="T22" fmla="*/ 328 w 430"/>
                <a:gd name="T23" fmla="*/ 102 h 1665"/>
                <a:gd name="T24" fmla="*/ 390 w 430"/>
                <a:gd name="T25" fmla="*/ 32 h 1665"/>
                <a:gd name="T26" fmla="*/ 419 w 430"/>
                <a:gd name="T27" fmla="*/ 7 h 1665"/>
                <a:gd name="T28" fmla="*/ 429 w 430"/>
                <a:gd name="T29" fmla="*/ 0 h 1665"/>
                <a:gd name="T30" fmla="*/ 430 w 430"/>
                <a:gd name="T31" fmla="*/ 0 h 1665"/>
                <a:gd name="T32" fmla="*/ 429 w 430"/>
                <a:gd name="T33" fmla="*/ 1 h 1665"/>
                <a:gd name="T34" fmla="*/ 420 w 430"/>
                <a:gd name="T35" fmla="*/ 8 h 1665"/>
                <a:gd name="T36" fmla="*/ 390 w 430"/>
                <a:gd name="T37" fmla="*/ 33 h 1665"/>
                <a:gd name="T38" fmla="*/ 329 w 430"/>
                <a:gd name="T39" fmla="*/ 103 h 1665"/>
                <a:gd name="T40" fmla="*/ 189 w 430"/>
                <a:gd name="T41" fmla="*/ 351 h 1665"/>
                <a:gd name="T42" fmla="*/ 38 w 430"/>
                <a:gd name="T43" fmla="*/ 850 h 1665"/>
                <a:gd name="T44" fmla="*/ 12 w 430"/>
                <a:gd name="T45" fmla="*/ 1015 h 1665"/>
                <a:gd name="T46" fmla="*/ 9 w 430"/>
                <a:gd name="T47" fmla="*/ 1043 h 1665"/>
                <a:gd name="T48" fmla="*/ 3 w 430"/>
                <a:gd name="T49" fmla="*/ 1107 h 1665"/>
                <a:gd name="T50" fmla="*/ 1 w 430"/>
                <a:gd name="T51" fmla="*/ 1331 h 1665"/>
                <a:gd name="T52" fmla="*/ 6 w 430"/>
                <a:gd name="T53" fmla="*/ 1386 h 1665"/>
                <a:gd name="T54" fmla="*/ 9 w 430"/>
                <a:gd name="T55" fmla="*/ 1410 h 1665"/>
                <a:gd name="T56" fmla="*/ 20 w 430"/>
                <a:gd name="T57" fmla="*/ 1471 h 1665"/>
                <a:gd name="T58" fmla="*/ 141 w 430"/>
                <a:gd name="T59" fmla="*/ 1663 h 1665"/>
                <a:gd name="T60" fmla="*/ 141 w 430"/>
                <a:gd name="T61" fmla="*/ 1664 h 1665"/>
                <a:gd name="T62" fmla="*/ 141 w 430"/>
                <a:gd name="T63" fmla="*/ 1665 h 1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30" h="1665">
                  <a:moveTo>
                    <a:pt x="141" y="1665"/>
                  </a:moveTo>
                  <a:cubicBezTo>
                    <a:pt x="141" y="1665"/>
                    <a:pt x="141" y="1664"/>
                    <a:pt x="141" y="1664"/>
                  </a:cubicBezTo>
                  <a:cubicBezTo>
                    <a:pt x="65" y="1635"/>
                    <a:pt x="35" y="1540"/>
                    <a:pt x="19" y="1471"/>
                  </a:cubicBezTo>
                  <a:cubicBezTo>
                    <a:pt x="14" y="1447"/>
                    <a:pt x="10" y="1428"/>
                    <a:pt x="8" y="1410"/>
                  </a:cubicBezTo>
                  <a:cubicBezTo>
                    <a:pt x="7" y="1402"/>
                    <a:pt x="6" y="1394"/>
                    <a:pt x="5" y="1386"/>
                  </a:cubicBezTo>
                  <a:cubicBezTo>
                    <a:pt x="3" y="1368"/>
                    <a:pt x="0" y="1349"/>
                    <a:pt x="0" y="1331"/>
                  </a:cubicBezTo>
                  <a:cubicBezTo>
                    <a:pt x="0" y="1259"/>
                    <a:pt x="1" y="1183"/>
                    <a:pt x="2" y="1107"/>
                  </a:cubicBezTo>
                  <a:cubicBezTo>
                    <a:pt x="2" y="1085"/>
                    <a:pt x="5" y="1064"/>
                    <a:pt x="8" y="1043"/>
                  </a:cubicBezTo>
                  <a:cubicBezTo>
                    <a:pt x="9" y="1034"/>
                    <a:pt x="10" y="1024"/>
                    <a:pt x="11" y="1015"/>
                  </a:cubicBezTo>
                  <a:cubicBezTo>
                    <a:pt x="17" y="960"/>
                    <a:pt x="26" y="905"/>
                    <a:pt x="37" y="850"/>
                  </a:cubicBezTo>
                  <a:cubicBezTo>
                    <a:pt x="69" y="674"/>
                    <a:pt x="120" y="506"/>
                    <a:pt x="188" y="351"/>
                  </a:cubicBezTo>
                  <a:cubicBezTo>
                    <a:pt x="233" y="248"/>
                    <a:pt x="277" y="169"/>
                    <a:pt x="328" y="102"/>
                  </a:cubicBezTo>
                  <a:cubicBezTo>
                    <a:pt x="349" y="75"/>
                    <a:pt x="369" y="52"/>
                    <a:pt x="390" y="32"/>
                  </a:cubicBezTo>
                  <a:cubicBezTo>
                    <a:pt x="399" y="23"/>
                    <a:pt x="409" y="15"/>
                    <a:pt x="419" y="7"/>
                  </a:cubicBezTo>
                  <a:cubicBezTo>
                    <a:pt x="422" y="5"/>
                    <a:pt x="429" y="0"/>
                    <a:pt x="429" y="0"/>
                  </a:cubicBezTo>
                  <a:cubicBezTo>
                    <a:pt x="429" y="0"/>
                    <a:pt x="429" y="0"/>
                    <a:pt x="430" y="0"/>
                  </a:cubicBezTo>
                  <a:cubicBezTo>
                    <a:pt x="430" y="1"/>
                    <a:pt x="430" y="1"/>
                    <a:pt x="429" y="1"/>
                  </a:cubicBezTo>
                  <a:cubicBezTo>
                    <a:pt x="429" y="1"/>
                    <a:pt x="423" y="6"/>
                    <a:pt x="420" y="8"/>
                  </a:cubicBezTo>
                  <a:cubicBezTo>
                    <a:pt x="410" y="16"/>
                    <a:pt x="400" y="24"/>
                    <a:pt x="390" y="33"/>
                  </a:cubicBezTo>
                  <a:cubicBezTo>
                    <a:pt x="370" y="53"/>
                    <a:pt x="349" y="76"/>
                    <a:pt x="329" y="103"/>
                  </a:cubicBezTo>
                  <a:cubicBezTo>
                    <a:pt x="278" y="170"/>
                    <a:pt x="234" y="249"/>
                    <a:pt x="189" y="351"/>
                  </a:cubicBezTo>
                  <a:cubicBezTo>
                    <a:pt x="121" y="506"/>
                    <a:pt x="70" y="674"/>
                    <a:pt x="38" y="850"/>
                  </a:cubicBezTo>
                  <a:cubicBezTo>
                    <a:pt x="27" y="906"/>
                    <a:pt x="18" y="960"/>
                    <a:pt x="12" y="1015"/>
                  </a:cubicBezTo>
                  <a:cubicBezTo>
                    <a:pt x="11" y="1024"/>
                    <a:pt x="10" y="1034"/>
                    <a:pt x="9" y="1043"/>
                  </a:cubicBezTo>
                  <a:cubicBezTo>
                    <a:pt x="6" y="1064"/>
                    <a:pt x="4" y="1086"/>
                    <a:pt x="3" y="1107"/>
                  </a:cubicBezTo>
                  <a:cubicBezTo>
                    <a:pt x="2" y="1183"/>
                    <a:pt x="2" y="1259"/>
                    <a:pt x="1" y="1331"/>
                  </a:cubicBezTo>
                  <a:cubicBezTo>
                    <a:pt x="1" y="1349"/>
                    <a:pt x="4" y="1368"/>
                    <a:pt x="6" y="1386"/>
                  </a:cubicBezTo>
                  <a:cubicBezTo>
                    <a:pt x="7" y="1394"/>
                    <a:pt x="8" y="1402"/>
                    <a:pt x="9" y="1410"/>
                  </a:cubicBezTo>
                  <a:cubicBezTo>
                    <a:pt x="11" y="1428"/>
                    <a:pt x="15" y="1447"/>
                    <a:pt x="20" y="1471"/>
                  </a:cubicBezTo>
                  <a:cubicBezTo>
                    <a:pt x="36" y="1540"/>
                    <a:pt x="66" y="1634"/>
                    <a:pt x="141" y="1663"/>
                  </a:cubicBezTo>
                  <a:cubicBezTo>
                    <a:pt x="141" y="1664"/>
                    <a:pt x="141" y="1664"/>
                    <a:pt x="141" y="1664"/>
                  </a:cubicBezTo>
                  <a:cubicBezTo>
                    <a:pt x="141" y="1664"/>
                    <a:pt x="141" y="1665"/>
                    <a:pt x="141" y="166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5" name="Freeform 170">
              <a:extLst>
                <a:ext uri="{FF2B5EF4-FFF2-40B4-BE49-F238E27FC236}">
                  <a16:creationId xmlns:a16="http://schemas.microsoft.com/office/drawing/2014/main" id="{F372A473-235E-A852-55D6-6BC5807541EE}"/>
                </a:ext>
              </a:extLst>
            </p:cNvPr>
            <p:cNvSpPr>
              <a:spLocks/>
            </p:cNvSpPr>
            <p:nvPr/>
          </p:nvSpPr>
          <p:spPr bwMode="auto">
            <a:xfrm>
              <a:off x="1028" y="617"/>
              <a:ext cx="146" cy="1603"/>
            </a:xfrm>
            <a:custGeom>
              <a:avLst/>
              <a:gdLst>
                <a:gd name="T0" fmla="*/ 56 w 156"/>
                <a:gd name="T1" fmla="*/ 1708 h 1708"/>
                <a:gd name="T2" fmla="*/ 56 w 156"/>
                <a:gd name="T3" fmla="*/ 1708 h 1708"/>
                <a:gd name="T4" fmla="*/ 52 w 156"/>
                <a:gd name="T5" fmla="*/ 1706 h 1708"/>
                <a:gd name="T6" fmla="*/ 45 w 156"/>
                <a:gd name="T7" fmla="*/ 1702 h 1708"/>
                <a:gd name="T8" fmla="*/ 27 w 156"/>
                <a:gd name="T9" fmla="*/ 1664 h 1708"/>
                <a:gd name="T10" fmla="*/ 26 w 156"/>
                <a:gd name="T11" fmla="*/ 1659 h 1708"/>
                <a:gd name="T12" fmla="*/ 7 w 156"/>
                <a:gd name="T13" fmla="*/ 1542 h 1708"/>
                <a:gd name="T14" fmla="*/ 4 w 156"/>
                <a:gd name="T15" fmla="*/ 1513 h 1708"/>
                <a:gd name="T16" fmla="*/ 0 w 156"/>
                <a:gd name="T17" fmla="*/ 1446 h 1708"/>
                <a:gd name="T18" fmla="*/ 1 w 156"/>
                <a:gd name="T19" fmla="*/ 1088 h 1708"/>
                <a:gd name="T20" fmla="*/ 10 w 156"/>
                <a:gd name="T21" fmla="*/ 924 h 1708"/>
                <a:gd name="T22" fmla="*/ 11 w 156"/>
                <a:gd name="T23" fmla="*/ 904 h 1708"/>
                <a:gd name="T24" fmla="*/ 60 w 156"/>
                <a:gd name="T25" fmla="*/ 417 h 1708"/>
                <a:gd name="T26" fmla="*/ 111 w 156"/>
                <a:gd name="T27" fmla="*/ 139 h 1708"/>
                <a:gd name="T28" fmla="*/ 137 w 156"/>
                <a:gd name="T29" fmla="*/ 45 h 1708"/>
                <a:gd name="T30" fmla="*/ 148 w 156"/>
                <a:gd name="T31" fmla="*/ 16 h 1708"/>
                <a:gd name="T32" fmla="*/ 155 w 156"/>
                <a:gd name="T33" fmla="*/ 1 h 1708"/>
                <a:gd name="T34" fmla="*/ 155 w 156"/>
                <a:gd name="T35" fmla="*/ 0 h 1708"/>
                <a:gd name="T36" fmla="*/ 156 w 156"/>
                <a:gd name="T37" fmla="*/ 1 h 1708"/>
                <a:gd name="T38" fmla="*/ 149 w 156"/>
                <a:gd name="T39" fmla="*/ 17 h 1708"/>
                <a:gd name="T40" fmla="*/ 138 w 156"/>
                <a:gd name="T41" fmla="*/ 46 h 1708"/>
                <a:gd name="T42" fmla="*/ 112 w 156"/>
                <a:gd name="T43" fmla="*/ 139 h 1708"/>
                <a:gd name="T44" fmla="*/ 62 w 156"/>
                <a:gd name="T45" fmla="*/ 417 h 1708"/>
                <a:gd name="T46" fmla="*/ 12 w 156"/>
                <a:gd name="T47" fmla="*/ 904 h 1708"/>
                <a:gd name="T48" fmla="*/ 11 w 156"/>
                <a:gd name="T49" fmla="*/ 924 h 1708"/>
                <a:gd name="T50" fmla="*/ 2 w 156"/>
                <a:gd name="T51" fmla="*/ 1088 h 1708"/>
                <a:gd name="T52" fmla="*/ 2 w 156"/>
                <a:gd name="T53" fmla="*/ 1446 h 1708"/>
                <a:gd name="T54" fmla="*/ 6 w 156"/>
                <a:gd name="T55" fmla="*/ 1513 h 1708"/>
                <a:gd name="T56" fmla="*/ 8 w 156"/>
                <a:gd name="T57" fmla="*/ 1542 h 1708"/>
                <a:gd name="T58" fmla="*/ 27 w 156"/>
                <a:gd name="T59" fmla="*/ 1659 h 1708"/>
                <a:gd name="T60" fmla="*/ 28 w 156"/>
                <a:gd name="T61" fmla="*/ 1664 h 1708"/>
                <a:gd name="T62" fmla="*/ 46 w 156"/>
                <a:gd name="T63" fmla="*/ 1701 h 1708"/>
                <a:gd name="T64" fmla="*/ 53 w 156"/>
                <a:gd name="T65" fmla="*/ 1705 h 1708"/>
                <a:gd name="T66" fmla="*/ 57 w 156"/>
                <a:gd name="T67" fmla="*/ 1707 h 1708"/>
                <a:gd name="T68" fmla="*/ 57 w 156"/>
                <a:gd name="T69" fmla="*/ 1708 h 1708"/>
                <a:gd name="T70" fmla="*/ 56 w 156"/>
                <a:gd name="T71" fmla="*/ 1708 h 1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6" h="1708">
                  <a:moveTo>
                    <a:pt x="56" y="1708"/>
                  </a:moveTo>
                  <a:cubicBezTo>
                    <a:pt x="56" y="1708"/>
                    <a:pt x="56" y="1708"/>
                    <a:pt x="56" y="1708"/>
                  </a:cubicBezTo>
                  <a:cubicBezTo>
                    <a:pt x="55" y="1707"/>
                    <a:pt x="54" y="1707"/>
                    <a:pt x="52" y="1706"/>
                  </a:cubicBezTo>
                  <a:cubicBezTo>
                    <a:pt x="50" y="1705"/>
                    <a:pt x="48" y="1704"/>
                    <a:pt x="45" y="1702"/>
                  </a:cubicBezTo>
                  <a:cubicBezTo>
                    <a:pt x="36" y="1694"/>
                    <a:pt x="31" y="1677"/>
                    <a:pt x="27" y="1664"/>
                  </a:cubicBezTo>
                  <a:cubicBezTo>
                    <a:pt x="27" y="1662"/>
                    <a:pt x="26" y="1661"/>
                    <a:pt x="26" y="1659"/>
                  </a:cubicBezTo>
                  <a:cubicBezTo>
                    <a:pt x="14" y="1618"/>
                    <a:pt x="9" y="1572"/>
                    <a:pt x="7" y="1542"/>
                  </a:cubicBezTo>
                  <a:cubicBezTo>
                    <a:pt x="6" y="1532"/>
                    <a:pt x="5" y="1523"/>
                    <a:pt x="4" y="1513"/>
                  </a:cubicBezTo>
                  <a:cubicBezTo>
                    <a:pt x="3" y="1491"/>
                    <a:pt x="0" y="1469"/>
                    <a:pt x="0" y="1446"/>
                  </a:cubicBezTo>
                  <a:cubicBezTo>
                    <a:pt x="1" y="1318"/>
                    <a:pt x="1" y="1201"/>
                    <a:pt x="1" y="1088"/>
                  </a:cubicBezTo>
                  <a:cubicBezTo>
                    <a:pt x="2" y="1033"/>
                    <a:pt x="6" y="978"/>
                    <a:pt x="10" y="924"/>
                  </a:cubicBezTo>
                  <a:cubicBezTo>
                    <a:pt x="10" y="917"/>
                    <a:pt x="11" y="910"/>
                    <a:pt x="11" y="904"/>
                  </a:cubicBezTo>
                  <a:cubicBezTo>
                    <a:pt x="24" y="722"/>
                    <a:pt x="40" y="563"/>
                    <a:pt x="60" y="417"/>
                  </a:cubicBezTo>
                  <a:cubicBezTo>
                    <a:pt x="72" y="334"/>
                    <a:pt x="87" y="236"/>
                    <a:pt x="111" y="139"/>
                  </a:cubicBezTo>
                  <a:cubicBezTo>
                    <a:pt x="117" y="113"/>
                    <a:pt x="126" y="79"/>
                    <a:pt x="137" y="45"/>
                  </a:cubicBezTo>
                  <a:cubicBezTo>
                    <a:pt x="140" y="36"/>
                    <a:pt x="144" y="27"/>
                    <a:pt x="148" y="16"/>
                  </a:cubicBezTo>
                  <a:cubicBezTo>
                    <a:pt x="150" y="11"/>
                    <a:pt x="155" y="1"/>
                    <a:pt x="155" y="1"/>
                  </a:cubicBezTo>
                  <a:cubicBezTo>
                    <a:pt x="155" y="0"/>
                    <a:pt x="155" y="0"/>
                    <a:pt x="155" y="0"/>
                  </a:cubicBezTo>
                  <a:cubicBezTo>
                    <a:pt x="156" y="0"/>
                    <a:pt x="156" y="1"/>
                    <a:pt x="156" y="1"/>
                  </a:cubicBezTo>
                  <a:cubicBezTo>
                    <a:pt x="156" y="1"/>
                    <a:pt x="151" y="11"/>
                    <a:pt x="149" y="17"/>
                  </a:cubicBezTo>
                  <a:cubicBezTo>
                    <a:pt x="145" y="27"/>
                    <a:pt x="141" y="36"/>
                    <a:pt x="138" y="46"/>
                  </a:cubicBezTo>
                  <a:cubicBezTo>
                    <a:pt x="127" y="79"/>
                    <a:pt x="118" y="113"/>
                    <a:pt x="112" y="139"/>
                  </a:cubicBezTo>
                  <a:cubicBezTo>
                    <a:pt x="88" y="237"/>
                    <a:pt x="73" y="334"/>
                    <a:pt x="62" y="417"/>
                  </a:cubicBezTo>
                  <a:cubicBezTo>
                    <a:pt x="41" y="563"/>
                    <a:pt x="25" y="722"/>
                    <a:pt x="12" y="904"/>
                  </a:cubicBezTo>
                  <a:cubicBezTo>
                    <a:pt x="12" y="910"/>
                    <a:pt x="11" y="917"/>
                    <a:pt x="11" y="924"/>
                  </a:cubicBezTo>
                  <a:cubicBezTo>
                    <a:pt x="7" y="978"/>
                    <a:pt x="3" y="1033"/>
                    <a:pt x="2" y="1088"/>
                  </a:cubicBezTo>
                  <a:cubicBezTo>
                    <a:pt x="2" y="1201"/>
                    <a:pt x="2" y="1318"/>
                    <a:pt x="2" y="1446"/>
                  </a:cubicBezTo>
                  <a:cubicBezTo>
                    <a:pt x="2" y="1468"/>
                    <a:pt x="4" y="1491"/>
                    <a:pt x="6" y="1513"/>
                  </a:cubicBezTo>
                  <a:cubicBezTo>
                    <a:pt x="6" y="1522"/>
                    <a:pt x="7" y="1532"/>
                    <a:pt x="8" y="1542"/>
                  </a:cubicBezTo>
                  <a:cubicBezTo>
                    <a:pt x="10" y="1572"/>
                    <a:pt x="15" y="1618"/>
                    <a:pt x="27" y="1659"/>
                  </a:cubicBezTo>
                  <a:cubicBezTo>
                    <a:pt x="27" y="1660"/>
                    <a:pt x="28" y="1662"/>
                    <a:pt x="28" y="1664"/>
                  </a:cubicBezTo>
                  <a:cubicBezTo>
                    <a:pt x="32" y="1676"/>
                    <a:pt x="36" y="1693"/>
                    <a:pt x="46" y="1701"/>
                  </a:cubicBezTo>
                  <a:cubicBezTo>
                    <a:pt x="48" y="1703"/>
                    <a:pt x="51" y="1704"/>
                    <a:pt x="53" y="1705"/>
                  </a:cubicBezTo>
                  <a:cubicBezTo>
                    <a:pt x="54" y="1706"/>
                    <a:pt x="55" y="1706"/>
                    <a:pt x="57" y="1707"/>
                  </a:cubicBezTo>
                  <a:cubicBezTo>
                    <a:pt x="57" y="1707"/>
                    <a:pt x="57" y="1707"/>
                    <a:pt x="57" y="1708"/>
                  </a:cubicBezTo>
                  <a:cubicBezTo>
                    <a:pt x="57" y="1708"/>
                    <a:pt x="57" y="1708"/>
                    <a:pt x="56" y="170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6" name="Freeform 171">
              <a:extLst>
                <a:ext uri="{FF2B5EF4-FFF2-40B4-BE49-F238E27FC236}">
                  <a16:creationId xmlns:a16="http://schemas.microsoft.com/office/drawing/2014/main" id="{F7EC1392-E409-0E62-58AC-866062EDD339}"/>
                </a:ext>
              </a:extLst>
            </p:cNvPr>
            <p:cNvSpPr>
              <a:spLocks/>
            </p:cNvSpPr>
            <p:nvPr/>
          </p:nvSpPr>
          <p:spPr bwMode="auto">
            <a:xfrm>
              <a:off x="1173" y="617"/>
              <a:ext cx="130" cy="1604"/>
            </a:xfrm>
            <a:custGeom>
              <a:avLst/>
              <a:gdLst>
                <a:gd name="T0" fmla="*/ 87 w 138"/>
                <a:gd name="T1" fmla="*/ 1709 h 1709"/>
                <a:gd name="T2" fmla="*/ 86 w 138"/>
                <a:gd name="T3" fmla="*/ 1709 h 1709"/>
                <a:gd name="T4" fmla="*/ 86 w 138"/>
                <a:gd name="T5" fmla="*/ 1708 h 1709"/>
                <a:gd name="T6" fmla="*/ 89 w 138"/>
                <a:gd name="T7" fmla="*/ 1706 h 1709"/>
                <a:gd name="T8" fmla="*/ 96 w 138"/>
                <a:gd name="T9" fmla="*/ 1702 h 1709"/>
                <a:gd name="T10" fmla="*/ 119 w 138"/>
                <a:gd name="T11" fmla="*/ 1627 h 1709"/>
                <a:gd name="T12" fmla="*/ 120 w 138"/>
                <a:gd name="T13" fmla="*/ 1622 h 1709"/>
                <a:gd name="T14" fmla="*/ 137 w 138"/>
                <a:gd name="T15" fmla="*/ 1376 h 1709"/>
                <a:gd name="T16" fmla="*/ 136 w 138"/>
                <a:gd name="T17" fmla="*/ 1190 h 1709"/>
                <a:gd name="T18" fmla="*/ 136 w 138"/>
                <a:gd name="T19" fmla="*/ 1184 h 1709"/>
                <a:gd name="T20" fmla="*/ 136 w 138"/>
                <a:gd name="T21" fmla="*/ 1171 h 1709"/>
                <a:gd name="T22" fmla="*/ 128 w 138"/>
                <a:gd name="T23" fmla="*/ 948 h 1709"/>
                <a:gd name="T24" fmla="*/ 87 w 138"/>
                <a:gd name="T25" fmla="*/ 456 h 1709"/>
                <a:gd name="T26" fmla="*/ 43 w 138"/>
                <a:gd name="T27" fmla="*/ 164 h 1709"/>
                <a:gd name="T28" fmla="*/ 18 w 138"/>
                <a:gd name="T29" fmla="*/ 57 h 1709"/>
                <a:gd name="T30" fmla="*/ 9 w 138"/>
                <a:gd name="T31" fmla="*/ 26 h 1709"/>
                <a:gd name="T32" fmla="*/ 3 w 138"/>
                <a:gd name="T33" fmla="*/ 8 h 1709"/>
                <a:gd name="T34" fmla="*/ 0 w 138"/>
                <a:gd name="T35" fmla="*/ 1 h 1709"/>
                <a:gd name="T36" fmla="*/ 0 w 138"/>
                <a:gd name="T37" fmla="*/ 0 h 1709"/>
                <a:gd name="T38" fmla="*/ 1 w 138"/>
                <a:gd name="T39" fmla="*/ 1 h 1709"/>
                <a:gd name="T40" fmla="*/ 4 w 138"/>
                <a:gd name="T41" fmla="*/ 8 h 1709"/>
                <a:gd name="T42" fmla="*/ 10 w 138"/>
                <a:gd name="T43" fmla="*/ 25 h 1709"/>
                <a:gd name="T44" fmla="*/ 19 w 138"/>
                <a:gd name="T45" fmla="*/ 56 h 1709"/>
                <a:gd name="T46" fmla="*/ 44 w 138"/>
                <a:gd name="T47" fmla="*/ 164 h 1709"/>
                <a:gd name="T48" fmla="*/ 88 w 138"/>
                <a:gd name="T49" fmla="*/ 456 h 1709"/>
                <a:gd name="T50" fmla="*/ 129 w 138"/>
                <a:gd name="T51" fmla="*/ 948 h 1709"/>
                <a:gd name="T52" fmla="*/ 137 w 138"/>
                <a:gd name="T53" fmla="*/ 1171 h 1709"/>
                <a:gd name="T54" fmla="*/ 137 w 138"/>
                <a:gd name="T55" fmla="*/ 1184 h 1709"/>
                <a:gd name="T56" fmla="*/ 137 w 138"/>
                <a:gd name="T57" fmla="*/ 1190 h 1709"/>
                <a:gd name="T58" fmla="*/ 138 w 138"/>
                <a:gd name="T59" fmla="*/ 1376 h 1709"/>
                <a:gd name="T60" fmla="*/ 121 w 138"/>
                <a:gd name="T61" fmla="*/ 1623 h 1709"/>
                <a:gd name="T62" fmla="*/ 120 w 138"/>
                <a:gd name="T63" fmla="*/ 1627 h 1709"/>
                <a:gd name="T64" fmla="*/ 96 w 138"/>
                <a:gd name="T65" fmla="*/ 1703 h 1709"/>
                <a:gd name="T66" fmla="*/ 90 w 138"/>
                <a:gd name="T67" fmla="*/ 1707 h 1709"/>
                <a:gd name="T68" fmla="*/ 87 w 138"/>
                <a:gd name="T69" fmla="*/ 1709 h 1709"/>
                <a:gd name="T70" fmla="*/ 87 w 138"/>
                <a:gd name="T71" fmla="*/ 1709 h 1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8" h="1709">
                  <a:moveTo>
                    <a:pt x="87" y="1709"/>
                  </a:moveTo>
                  <a:cubicBezTo>
                    <a:pt x="86" y="1709"/>
                    <a:pt x="86" y="1709"/>
                    <a:pt x="86" y="1709"/>
                  </a:cubicBezTo>
                  <a:cubicBezTo>
                    <a:pt x="86" y="1709"/>
                    <a:pt x="86" y="1708"/>
                    <a:pt x="86" y="1708"/>
                  </a:cubicBezTo>
                  <a:cubicBezTo>
                    <a:pt x="87" y="1708"/>
                    <a:pt x="88" y="1707"/>
                    <a:pt x="89" y="1706"/>
                  </a:cubicBezTo>
                  <a:cubicBezTo>
                    <a:pt x="92" y="1705"/>
                    <a:pt x="94" y="1704"/>
                    <a:pt x="96" y="1702"/>
                  </a:cubicBezTo>
                  <a:cubicBezTo>
                    <a:pt x="108" y="1691"/>
                    <a:pt x="116" y="1646"/>
                    <a:pt x="119" y="1627"/>
                  </a:cubicBezTo>
                  <a:cubicBezTo>
                    <a:pt x="119" y="1625"/>
                    <a:pt x="120" y="1624"/>
                    <a:pt x="120" y="1622"/>
                  </a:cubicBezTo>
                  <a:cubicBezTo>
                    <a:pt x="136" y="1533"/>
                    <a:pt x="137" y="1411"/>
                    <a:pt x="137" y="1376"/>
                  </a:cubicBezTo>
                  <a:cubicBezTo>
                    <a:pt x="137" y="1314"/>
                    <a:pt x="137" y="1251"/>
                    <a:pt x="136" y="1190"/>
                  </a:cubicBezTo>
                  <a:cubicBezTo>
                    <a:pt x="136" y="1184"/>
                    <a:pt x="136" y="1184"/>
                    <a:pt x="136" y="1184"/>
                  </a:cubicBezTo>
                  <a:cubicBezTo>
                    <a:pt x="136" y="1179"/>
                    <a:pt x="136" y="1175"/>
                    <a:pt x="136" y="1171"/>
                  </a:cubicBezTo>
                  <a:cubicBezTo>
                    <a:pt x="133" y="1095"/>
                    <a:pt x="131" y="1021"/>
                    <a:pt x="128" y="948"/>
                  </a:cubicBezTo>
                  <a:cubicBezTo>
                    <a:pt x="121" y="769"/>
                    <a:pt x="102" y="591"/>
                    <a:pt x="87" y="456"/>
                  </a:cubicBezTo>
                  <a:cubicBezTo>
                    <a:pt x="77" y="369"/>
                    <a:pt x="64" y="266"/>
                    <a:pt x="43" y="164"/>
                  </a:cubicBezTo>
                  <a:cubicBezTo>
                    <a:pt x="36" y="130"/>
                    <a:pt x="28" y="93"/>
                    <a:pt x="18" y="57"/>
                  </a:cubicBezTo>
                  <a:cubicBezTo>
                    <a:pt x="15" y="45"/>
                    <a:pt x="12" y="35"/>
                    <a:pt x="9" y="26"/>
                  </a:cubicBezTo>
                  <a:cubicBezTo>
                    <a:pt x="6" y="19"/>
                    <a:pt x="4" y="13"/>
                    <a:pt x="3" y="8"/>
                  </a:cubicBezTo>
                  <a:cubicBezTo>
                    <a:pt x="2" y="6"/>
                    <a:pt x="0" y="1"/>
                    <a:pt x="0" y="1"/>
                  </a:cubicBezTo>
                  <a:cubicBezTo>
                    <a:pt x="0" y="1"/>
                    <a:pt x="0" y="0"/>
                    <a:pt x="0" y="0"/>
                  </a:cubicBezTo>
                  <a:cubicBezTo>
                    <a:pt x="0" y="0"/>
                    <a:pt x="1" y="0"/>
                    <a:pt x="1" y="1"/>
                  </a:cubicBezTo>
                  <a:cubicBezTo>
                    <a:pt x="1" y="1"/>
                    <a:pt x="3" y="6"/>
                    <a:pt x="4" y="8"/>
                  </a:cubicBezTo>
                  <a:cubicBezTo>
                    <a:pt x="5" y="13"/>
                    <a:pt x="7" y="18"/>
                    <a:pt x="10" y="25"/>
                  </a:cubicBezTo>
                  <a:cubicBezTo>
                    <a:pt x="13" y="35"/>
                    <a:pt x="16" y="45"/>
                    <a:pt x="19" y="56"/>
                  </a:cubicBezTo>
                  <a:cubicBezTo>
                    <a:pt x="29" y="93"/>
                    <a:pt x="37" y="130"/>
                    <a:pt x="44" y="164"/>
                  </a:cubicBezTo>
                  <a:cubicBezTo>
                    <a:pt x="65" y="265"/>
                    <a:pt x="78" y="368"/>
                    <a:pt x="88" y="456"/>
                  </a:cubicBezTo>
                  <a:cubicBezTo>
                    <a:pt x="103" y="591"/>
                    <a:pt x="122" y="769"/>
                    <a:pt x="129" y="948"/>
                  </a:cubicBezTo>
                  <a:cubicBezTo>
                    <a:pt x="132" y="1021"/>
                    <a:pt x="134" y="1095"/>
                    <a:pt x="137" y="1171"/>
                  </a:cubicBezTo>
                  <a:cubicBezTo>
                    <a:pt x="137" y="1175"/>
                    <a:pt x="137" y="1179"/>
                    <a:pt x="137" y="1184"/>
                  </a:cubicBezTo>
                  <a:cubicBezTo>
                    <a:pt x="137" y="1190"/>
                    <a:pt x="137" y="1190"/>
                    <a:pt x="137" y="1190"/>
                  </a:cubicBezTo>
                  <a:cubicBezTo>
                    <a:pt x="138" y="1251"/>
                    <a:pt x="138" y="1314"/>
                    <a:pt x="138" y="1376"/>
                  </a:cubicBezTo>
                  <a:cubicBezTo>
                    <a:pt x="138" y="1411"/>
                    <a:pt x="137" y="1533"/>
                    <a:pt x="121" y="1623"/>
                  </a:cubicBezTo>
                  <a:cubicBezTo>
                    <a:pt x="121" y="1624"/>
                    <a:pt x="121" y="1626"/>
                    <a:pt x="120" y="1627"/>
                  </a:cubicBezTo>
                  <a:cubicBezTo>
                    <a:pt x="117" y="1648"/>
                    <a:pt x="109" y="1692"/>
                    <a:pt x="96" y="1703"/>
                  </a:cubicBezTo>
                  <a:cubicBezTo>
                    <a:pt x="94" y="1705"/>
                    <a:pt x="92" y="1706"/>
                    <a:pt x="90" y="1707"/>
                  </a:cubicBezTo>
                  <a:cubicBezTo>
                    <a:pt x="89" y="1708"/>
                    <a:pt x="88" y="1708"/>
                    <a:pt x="87" y="1709"/>
                  </a:cubicBezTo>
                  <a:cubicBezTo>
                    <a:pt x="87" y="1709"/>
                    <a:pt x="87" y="1709"/>
                    <a:pt x="87" y="170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7" name="Freeform 172">
              <a:extLst>
                <a:ext uri="{FF2B5EF4-FFF2-40B4-BE49-F238E27FC236}">
                  <a16:creationId xmlns:a16="http://schemas.microsoft.com/office/drawing/2014/main" id="{7E5CCFA6-B4E0-9FC5-02DC-5F74E5CF6AE7}"/>
                </a:ext>
              </a:extLst>
            </p:cNvPr>
            <p:cNvSpPr>
              <a:spLocks/>
            </p:cNvSpPr>
            <p:nvPr/>
          </p:nvSpPr>
          <p:spPr bwMode="auto">
            <a:xfrm>
              <a:off x="1173" y="617"/>
              <a:ext cx="388" cy="1566"/>
            </a:xfrm>
            <a:custGeom>
              <a:avLst/>
              <a:gdLst>
                <a:gd name="T0" fmla="*/ 276 w 413"/>
                <a:gd name="T1" fmla="*/ 1669 h 1669"/>
                <a:gd name="T2" fmla="*/ 275 w 413"/>
                <a:gd name="T3" fmla="*/ 1669 h 1669"/>
                <a:gd name="T4" fmla="*/ 275 w 413"/>
                <a:gd name="T5" fmla="*/ 1668 h 1669"/>
                <a:gd name="T6" fmla="*/ 290 w 413"/>
                <a:gd name="T7" fmla="*/ 1661 h 1669"/>
                <a:gd name="T8" fmla="*/ 310 w 413"/>
                <a:gd name="T9" fmla="*/ 1648 h 1669"/>
                <a:gd name="T10" fmla="*/ 402 w 413"/>
                <a:gd name="T11" fmla="*/ 1424 h 1669"/>
                <a:gd name="T12" fmla="*/ 411 w 413"/>
                <a:gd name="T13" fmla="*/ 1336 h 1669"/>
                <a:gd name="T14" fmla="*/ 410 w 413"/>
                <a:gd name="T15" fmla="*/ 1124 h 1669"/>
                <a:gd name="T16" fmla="*/ 410 w 413"/>
                <a:gd name="T17" fmla="*/ 1114 h 1669"/>
                <a:gd name="T18" fmla="*/ 409 w 413"/>
                <a:gd name="T19" fmla="*/ 1112 h 1669"/>
                <a:gd name="T20" fmla="*/ 392 w 413"/>
                <a:gd name="T21" fmla="*/ 951 h 1669"/>
                <a:gd name="T22" fmla="*/ 236 w 413"/>
                <a:gd name="T23" fmla="*/ 365 h 1669"/>
                <a:gd name="T24" fmla="*/ 101 w 413"/>
                <a:gd name="T25" fmla="*/ 110 h 1669"/>
                <a:gd name="T26" fmla="*/ 37 w 413"/>
                <a:gd name="T27" fmla="*/ 33 h 1669"/>
                <a:gd name="T28" fmla="*/ 9 w 413"/>
                <a:gd name="T29" fmla="*/ 8 h 1669"/>
                <a:gd name="T30" fmla="*/ 0 w 413"/>
                <a:gd name="T31" fmla="*/ 1 h 1669"/>
                <a:gd name="T32" fmla="*/ 0 w 413"/>
                <a:gd name="T33" fmla="*/ 0 h 1669"/>
                <a:gd name="T34" fmla="*/ 0 w 413"/>
                <a:gd name="T35" fmla="*/ 0 h 1669"/>
                <a:gd name="T36" fmla="*/ 10 w 413"/>
                <a:gd name="T37" fmla="*/ 7 h 1669"/>
                <a:gd name="T38" fmla="*/ 38 w 413"/>
                <a:gd name="T39" fmla="*/ 33 h 1669"/>
                <a:gd name="T40" fmla="*/ 102 w 413"/>
                <a:gd name="T41" fmla="*/ 110 h 1669"/>
                <a:gd name="T42" fmla="*/ 237 w 413"/>
                <a:gd name="T43" fmla="*/ 364 h 1669"/>
                <a:gd name="T44" fmla="*/ 393 w 413"/>
                <a:gd name="T45" fmla="*/ 951 h 1669"/>
                <a:gd name="T46" fmla="*/ 410 w 413"/>
                <a:gd name="T47" fmla="*/ 1111 h 1669"/>
                <a:gd name="T48" fmla="*/ 411 w 413"/>
                <a:gd name="T49" fmla="*/ 1114 h 1669"/>
                <a:gd name="T50" fmla="*/ 411 w 413"/>
                <a:gd name="T51" fmla="*/ 1124 h 1669"/>
                <a:gd name="T52" fmla="*/ 412 w 413"/>
                <a:gd name="T53" fmla="*/ 1336 h 1669"/>
                <a:gd name="T54" fmla="*/ 403 w 413"/>
                <a:gd name="T55" fmla="*/ 1425 h 1669"/>
                <a:gd name="T56" fmla="*/ 311 w 413"/>
                <a:gd name="T57" fmla="*/ 1649 h 1669"/>
                <a:gd name="T58" fmla="*/ 291 w 413"/>
                <a:gd name="T59" fmla="*/ 1662 h 1669"/>
                <a:gd name="T60" fmla="*/ 276 w 413"/>
                <a:gd name="T61" fmla="*/ 1669 h 1669"/>
                <a:gd name="T62" fmla="*/ 276 w 413"/>
                <a:gd name="T63" fmla="*/ 1669 h 1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13" h="1669">
                  <a:moveTo>
                    <a:pt x="276" y="1669"/>
                  </a:moveTo>
                  <a:cubicBezTo>
                    <a:pt x="275" y="1669"/>
                    <a:pt x="275" y="1669"/>
                    <a:pt x="275" y="1669"/>
                  </a:cubicBezTo>
                  <a:cubicBezTo>
                    <a:pt x="275" y="1668"/>
                    <a:pt x="275" y="1668"/>
                    <a:pt x="275" y="1668"/>
                  </a:cubicBezTo>
                  <a:cubicBezTo>
                    <a:pt x="282" y="1665"/>
                    <a:pt x="287" y="1662"/>
                    <a:pt x="290" y="1661"/>
                  </a:cubicBezTo>
                  <a:cubicBezTo>
                    <a:pt x="298" y="1657"/>
                    <a:pt x="302" y="1655"/>
                    <a:pt x="310" y="1648"/>
                  </a:cubicBezTo>
                  <a:cubicBezTo>
                    <a:pt x="370" y="1599"/>
                    <a:pt x="389" y="1507"/>
                    <a:pt x="402" y="1424"/>
                  </a:cubicBezTo>
                  <a:cubicBezTo>
                    <a:pt x="407" y="1396"/>
                    <a:pt x="411" y="1366"/>
                    <a:pt x="411" y="1336"/>
                  </a:cubicBezTo>
                  <a:cubicBezTo>
                    <a:pt x="411" y="1261"/>
                    <a:pt x="411" y="1192"/>
                    <a:pt x="410" y="1124"/>
                  </a:cubicBezTo>
                  <a:cubicBezTo>
                    <a:pt x="410" y="1121"/>
                    <a:pt x="410" y="1117"/>
                    <a:pt x="410" y="1114"/>
                  </a:cubicBezTo>
                  <a:cubicBezTo>
                    <a:pt x="409" y="1112"/>
                    <a:pt x="409" y="1112"/>
                    <a:pt x="409" y="1112"/>
                  </a:cubicBezTo>
                  <a:cubicBezTo>
                    <a:pt x="404" y="1054"/>
                    <a:pt x="399" y="1005"/>
                    <a:pt x="392" y="951"/>
                  </a:cubicBezTo>
                  <a:cubicBezTo>
                    <a:pt x="365" y="751"/>
                    <a:pt x="311" y="548"/>
                    <a:pt x="236" y="365"/>
                  </a:cubicBezTo>
                  <a:cubicBezTo>
                    <a:pt x="193" y="260"/>
                    <a:pt x="150" y="179"/>
                    <a:pt x="101" y="110"/>
                  </a:cubicBezTo>
                  <a:cubicBezTo>
                    <a:pt x="80" y="80"/>
                    <a:pt x="59" y="55"/>
                    <a:pt x="37" y="33"/>
                  </a:cubicBezTo>
                  <a:cubicBezTo>
                    <a:pt x="28" y="24"/>
                    <a:pt x="18" y="16"/>
                    <a:pt x="9" y="8"/>
                  </a:cubicBezTo>
                  <a:cubicBezTo>
                    <a:pt x="6" y="6"/>
                    <a:pt x="0" y="1"/>
                    <a:pt x="0" y="1"/>
                  </a:cubicBezTo>
                  <a:cubicBezTo>
                    <a:pt x="0" y="1"/>
                    <a:pt x="0" y="1"/>
                    <a:pt x="0" y="0"/>
                  </a:cubicBezTo>
                  <a:cubicBezTo>
                    <a:pt x="0" y="0"/>
                    <a:pt x="0" y="0"/>
                    <a:pt x="0" y="0"/>
                  </a:cubicBezTo>
                  <a:cubicBezTo>
                    <a:pt x="1" y="0"/>
                    <a:pt x="7" y="5"/>
                    <a:pt x="10" y="7"/>
                  </a:cubicBezTo>
                  <a:cubicBezTo>
                    <a:pt x="19" y="15"/>
                    <a:pt x="28" y="23"/>
                    <a:pt x="38" y="33"/>
                  </a:cubicBezTo>
                  <a:cubicBezTo>
                    <a:pt x="60" y="54"/>
                    <a:pt x="81" y="79"/>
                    <a:pt x="102" y="110"/>
                  </a:cubicBezTo>
                  <a:cubicBezTo>
                    <a:pt x="151" y="179"/>
                    <a:pt x="194" y="260"/>
                    <a:pt x="237" y="364"/>
                  </a:cubicBezTo>
                  <a:cubicBezTo>
                    <a:pt x="312" y="548"/>
                    <a:pt x="366" y="750"/>
                    <a:pt x="393" y="951"/>
                  </a:cubicBezTo>
                  <a:cubicBezTo>
                    <a:pt x="400" y="1005"/>
                    <a:pt x="405" y="1054"/>
                    <a:pt x="410" y="1111"/>
                  </a:cubicBezTo>
                  <a:cubicBezTo>
                    <a:pt x="411" y="1114"/>
                    <a:pt x="411" y="1114"/>
                    <a:pt x="411" y="1114"/>
                  </a:cubicBezTo>
                  <a:cubicBezTo>
                    <a:pt x="411" y="1117"/>
                    <a:pt x="411" y="1121"/>
                    <a:pt x="411" y="1124"/>
                  </a:cubicBezTo>
                  <a:cubicBezTo>
                    <a:pt x="412" y="1192"/>
                    <a:pt x="412" y="1261"/>
                    <a:pt x="412" y="1336"/>
                  </a:cubicBezTo>
                  <a:cubicBezTo>
                    <a:pt x="413" y="1366"/>
                    <a:pt x="408" y="1396"/>
                    <a:pt x="403" y="1425"/>
                  </a:cubicBezTo>
                  <a:cubicBezTo>
                    <a:pt x="390" y="1507"/>
                    <a:pt x="370" y="1599"/>
                    <a:pt x="311" y="1649"/>
                  </a:cubicBezTo>
                  <a:cubicBezTo>
                    <a:pt x="302" y="1656"/>
                    <a:pt x="299" y="1658"/>
                    <a:pt x="291" y="1662"/>
                  </a:cubicBezTo>
                  <a:cubicBezTo>
                    <a:pt x="287" y="1663"/>
                    <a:pt x="282" y="1665"/>
                    <a:pt x="276" y="1669"/>
                  </a:cubicBezTo>
                  <a:cubicBezTo>
                    <a:pt x="276" y="1669"/>
                    <a:pt x="276" y="1669"/>
                    <a:pt x="276" y="166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8" name="Freeform 173">
              <a:extLst>
                <a:ext uri="{FF2B5EF4-FFF2-40B4-BE49-F238E27FC236}">
                  <a16:creationId xmlns:a16="http://schemas.microsoft.com/office/drawing/2014/main" id="{C38ABF35-6D98-AEDC-809F-87B5AFB0391B}"/>
                </a:ext>
              </a:extLst>
            </p:cNvPr>
            <p:cNvSpPr>
              <a:spLocks/>
            </p:cNvSpPr>
            <p:nvPr/>
          </p:nvSpPr>
          <p:spPr bwMode="auto">
            <a:xfrm>
              <a:off x="1173" y="617"/>
              <a:ext cx="600" cy="1477"/>
            </a:xfrm>
            <a:custGeom>
              <a:avLst/>
              <a:gdLst>
                <a:gd name="T0" fmla="*/ 475 w 639"/>
                <a:gd name="T1" fmla="*/ 1574 h 1574"/>
                <a:gd name="T2" fmla="*/ 474 w 639"/>
                <a:gd name="T3" fmla="*/ 1573 h 1574"/>
                <a:gd name="T4" fmla="*/ 474 w 639"/>
                <a:gd name="T5" fmla="*/ 1573 h 1574"/>
                <a:gd name="T6" fmla="*/ 626 w 639"/>
                <a:gd name="T7" fmla="*/ 1301 h 1574"/>
                <a:gd name="T8" fmla="*/ 636 w 639"/>
                <a:gd name="T9" fmla="*/ 1221 h 1574"/>
                <a:gd name="T10" fmla="*/ 636 w 639"/>
                <a:gd name="T11" fmla="*/ 1168 h 1574"/>
                <a:gd name="T12" fmla="*/ 633 w 639"/>
                <a:gd name="T13" fmla="*/ 1039 h 1574"/>
                <a:gd name="T14" fmla="*/ 614 w 639"/>
                <a:gd name="T15" fmla="*/ 915 h 1574"/>
                <a:gd name="T16" fmla="*/ 370 w 639"/>
                <a:gd name="T17" fmla="*/ 333 h 1574"/>
                <a:gd name="T18" fmla="*/ 146 w 639"/>
                <a:gd name="T19" fmla="*/ 87 h 1574"/>
                <a:gd name="T20" fmla="*/ 52 w 639"/>
                <a:gd name="T21" fmla="*/ 26 h 1574"/>
                <a:gd name="T22" fmla="*/ 15 w 639"/>
                <a:gd name="T23" fmla="*/ 7 h 1574"/>
                <a:gd name="T24" fmla="*/ 0 w 639"/>
                <a:gd name="T25" fmla="*/ 1 h 1574"/>
                <a:gd name="T26" fmla="*/ 0 w 639"/>
                <a:gd name="T27" fmla="*/ 1 h 1574"/>
                <a:gd name="T28" fmla="*/ 0 w 639"/>
                <a:gd name="T29" fmla="*/ 0 h 1574"/>
                <a:gd name="T30" fmla="*/ 15 w 639"/>
                <a:gd name="T31" fmla="*/ 6 h 1574"/>
                <a:gd name="T32" fmla="*/ 53 w 639"/>
                <a:gd name="T33" fmla="*/ 25 h 1574"/>
                <a:gd name="T34" fmla="*/ 146 w 639"/>
                <a:gd name="T35" fmla="*/ 86 h 1574"/>
                <a:gd name="T36" fmla="*/ 371 w 639"/>
                <a:gd name="T37" fmla="*/ 332 h 1574"/>
                <a:gd name="T38" fmla="*/ 615 w 639"/>
                <a:gd name="T39" fmla="*/ 914 h 1574"/>
                <a:gd name="T40" fmla="*/ 634 w 639"/>
                <a:gd name="T41" fmla="*/ 1039 h 1574"/>
                <a:gd name="T42" fmla="*/ 638 w 639"/>
                <a:gd name="T43" fmla="*/ 1168 h 1574"/>
                <a:gd name="T44" fmla="*/ 637 w 639"/>
                <a:gd name="T45" fmla="*/ 1221 h 1574"/>
                <a:gd name="T46" fmla="*/ 627 w 639"/>
                <a:gd name="T47" fmla="*/ 1301 h 1574"/>
                <a:gd name="T48" fmla="*/ 475 w 639"/>
                <a:gd name="T49" fmla="*/ 1573 h 1574"/>
                <a:gd name="T50" fmla="*/ 475 w 639"/>
                <a:gd name="T51" fmla="*/ 1574 h 1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39" h="1574">
                  <a:moveTo>
                    <a:pt x="475" y="1574"/>
                  </a:moveTo>
                  <a:cubicBezTo>
                    <a:pt x="475" y="1574"/>
                    <a:pt x="474" y="1573"/>
                    <a:pt x="474" y="1573"/>
                  </a:cubicBezTo>
                  <a:cubicBezTo>
                    <a:pt x="474" y="1573"/>
                    <a:pt x="474" y="1573"/>
                    <a:pt x="474" y="1573"/>
                  </a:cubicBezTo>
                  <a:cubicBezTo>
                    <a:pt x="552" y="1520"/>
                    <a:pt x="601" y="1432"/>
                    <a:pt x="626" y="1301"/>
                  </a:cubicBezTo>
                  <a:cubicBezTo>
                    <a:pt x="631" y="1276"/>
                    <a:pt x="636" y="1248"/>
                    <a:pt x="636" y="1221"/>
                  </a:cubicBezTo>
                  <a:cubicBezTo>
                    <a:pt x="636" y="1203"/>
                    <a:pt x="636" y="1185"/>
                    <a:pt x="636" y="1168"/>
                  </a:cubicBezTo>
                  <a:cubicBezTo>
                    <a:pt x="637" y="1125"/>
                    <a:pt x="638" y="1082"/>
                    <a:pt x="633" y="1039"/>
                  </a:cubicBezTo>
                  <a:cubicBezTo>
                    <a:pt x="627" y="997"/>
                    <a:pt x="622" y="956"/>
                    <a:pt x="614" y="915"/>
                  </a:cubicBezTo>
                  <a:cubicBezTo>
                    <a:pt x="571" y="705"/>
                    <a:pt x="487" y="504"/>
                    <a:pt x="370" y="333"/>
                  </a:cubicBezTo>
                  <a:cubicBezTo>
                    <a:pt x="300" y="230"/>
                    <a:pt x="226" y="149"/>
                    <a:pt x="146" y="87"/>
                  </a:cubicBezTo>
                  <a:cubicBezTo>
                    <a:pt x="115" y="63"/>
                    <a:pt x="83" y="42"/>
                    <a:pt x="52" y="26"/>
                  </a:cubicBezTo>
                  <a:cubicBezTo>
                    <a:pt x="39" y="19"/>
                    <a:pt x="27" y="13"/>
                    <a:pt x="15" y="7"/>
                  </a:cubicBezTo>
                  <a:cubicBezTo>
                    <a:pt x="10" y="5"/>
                    <a:pt x="0" y="1"/>
                    <a:pt x="0" y="1"/>
                  </a:cubicBezTo>
                  <a:cubicBezTo>
                    <a:pt x="0" y="1"/>
                    <a:pt x="0" y="1"/>
                    <a:pt x="0" y="1"/>
                  </a:cubicBezTo>
                  <a:cubicBezTo>
                    <a:pt x="0" y="0"/>
                    <a:pt x="0" y="0"/>
                    <a:pt x="0" y="0"/>
                  </a:cubicBezTo>
                  <a:cubicBezTo>
                    <a:pt x="0" y="0"/>
                    <a:pt x="10" y="4"/>
                    <a:pt x="15" y="6"/>
                  </a:cubicBezTo>
                  <a:cubicBezTo>
                    <a:pt x="28" y="12"/>
                    <a:pt x="40" y="18"/>
                    <a:pt x="53" y="25"/>
                  </a:cubicBezTo>
                  <a:cubicBezTo>
                    <a:pt x="84" y="41"/>
                    <a:pt x="115" y="62"/>
                    <a:pt x="146" y="86"/>
                  </a:cubicBezTo>
                  <a:cubicBezTo>
                    <a:pt x="227" y="149"/>
                    <a:pt x="301" y="229"/>
                    <a:pt x="371" y="332"/>
                  </a:cubicBezTo>
                  <a:cubicBezTo>
                    <a:pt x="488" y="504"/>
                    <a:pt x="572" y="705"/>
                    <a:pt x="615" y="914"/>
                  </a:cubicBezTo>
                  <a:cubicBezTo>
                    <a:pt x="623" y="956"/>
                    <a:pt x="629" y="997"/>
                    <a:pt x="634" y="1039"/>
                  </a:cubicBezTo>
                  <a:cubicBezTo>
                    <a:pt x="639" y="1082"/>
                    <a:pt x="638" y="1125"/>
                    <a:pt x="638" y="1168"/>
                  </a:cubicBezTo>
                  <a:cubicBezTo>
                    <a:pt x="637" y="1185"/>
                    <a:pt x="637" y="1203"/>
                    <a:pt x="637" y="1221"/>
                  </a:cubicBezTo>
                  <a:cubicBezTo>
                    <a:pt x="637" y="1249"/>
                    <a:pt x="632" y="1277"/>
                    <a:pt x="627" y="1301"/>
                  </a:cubicBezTo>
                  <a:cubicBezTo>
                    <a:pt x="602" y="1432"/>
                    <a:pt x="553" y="1521"/>
                    <a:pt x="475" y="1573"/>
                  </a:cubicBezTo>
                  <a:cubicBezTo>
                    <a:pt x="475" y="1574"/>
                    <a:pt x="475" y="1574"/>
                    <a:pt x="475" y="157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99" name="Freeform 174">
              <a:extLst>
                <a:ext uri="{FF2B5EF4-FFF2-40B4-BE49-F238E27FC236}">
                  <a16:creationId xmlns:a16="http://schemas.microsoft.com/office/drawing/2014/main" id="{0FD49E56-270F-19A5-A292-96A2659D04F8}"/>
                </a:ext>
              </a:extLst>
            </p:cNvPr>
            <p:cNvSpPr>
              <a:spLocks/>
            </p:cNvSpPr>
            <p:nvPr/>
          </p:nvSpPr>
          <p:spPr bwMode="auto">
            <a:xfrm>
              <a:off x="1173" y="617"/>
              <a:ext cx="741" cy="1305"/>
            </a:xfrm>
            <a:custGeom>
              <a:avLst/>
              <a:gdLst>
                <a:gd name="T0" fmla="*/ 679 w 789"/>
                <a:gd name="T1" fmla="*/ 1391 h 1391"/>
                <a:gd name="T2" fmla="*/ 679 w 789"/>
                <a:gd name="T3" fmla="*/ 1391 h 1391"/>
                <a:gd name="T4" fmla="*/ 679 w 789"/>
                <a:gd name="T5" fmla="*/ 1390 h 1391"/>
                <a:gd name="T6" fmla="*/ 772 w 789"/>
                <a:gd name="T7" fmla="*/ 1196 h 1391"/>
                <a:gd name="T8" fmla="*/ 775 w 789"/>
                <a:gd name="T9" fmla="*/ 1183 h 1391"/>
                <a:gd name="T10" fmla="*/ 785 w 789"/>
                <a:gd name="T11" fmla="*/ 1120 h 1391"/>
                <a:gd name="T12" fmla="*/ 786 w 789"/>
                <a:gd name="T13" fmla="*/ 1061 h 1391"/>
                <a:gd name="T14" fmla="*/ 783 w 789"/>
                <a:gd name="T15" fmla="*/ 929 h 1391"/>
                <a:gd name="T16" fmla="*/ 777 w 789"/>
                <a:gd name="T17" fmla="*/ 886 h 1391"/>
                <a:gd name="T18" fmla="*/ 774 w 789"/>
                <a:gd name="T19" fmla="*/ 872 h 1391"/>
                <a:gd name="T20" fmla="*/ 741 w 789"/>
                <a:gd name="T21" fmla="*/ 744 h 1391"/>
                <a:gd name="T22" fmla="*/ 469 w 789"/>
                <a:gd name="T23" fmla="*/ 290 h 1391"/>
                <a:gd name="T24" fmla="*/ 178 w 789"/>
                <a:gd name="T25" fmla="*/ 67 h 1391"/>
                <a:gd name="T26" fmla="*/ 59 w 789"/>
                <a:gd name="T27" fmla="*/ 17 h 1391"/>
                <a:gd name="T28" fmla="*/ 29 w 789"/>
                <a:gd name="T29" fmla="*/ 9 h 1391"/>
                <a:gd name="T30" fmla="*/ 10 w 789"/>
                <a:gd name="T31" fmla="*/ 4 h 1391"/>
                <a:gd name="T32" fmla="*/ 0 w 789"/>
                <a:gd name="T33" fmla="*/ 1 h 1391"/>
                <a:gd name="T34" fmla="*/ 0 w 789"/>
                <a:gd name="T35" fmla="*/ 0 h 1391"/>
                <a:gd name="T36" fmla="*/ 10 w 789"/>
                <a:gd name="T37" fmla="*/ 3 h 1391"/>
                <a:gd name="T38" fmla="*/ 29 w 789"/>
                <a:gd name="T39" fmla="*/ 8 h 1391"/>
                <a:gd name="T40" fmla="*/ 59 w 789"/>
                <a:gd name="T41" fmla="*/ 16 h 1391"/>
                <a:gd name="T42" fmla="*/ 179 w 789"/>
                <a:gd name="T43" fmla="*/ 67 h 1391"/>
                <a:gd name="T44" fmla="*/ 470 w 789"/>
                <a:gd name="T45" fmla="*/ 289 h 1391"/>
                <a:gd name="T46" fmla="*/ 742 w 789"/>
                <a:gd name="T47" fmla="*/ 743 h 1391"/>
                <a:gd name="T48" fmla="*/ 775 w 789"/>
                <a:gd name="T49" fmla="*/ 872 h 1391"/>
                <a:gd name="T50" fmla="*/ 778 w 789"/>
                <a:gd name="T51" fmla="*/ 885 h 1391"/>
                <a:gd name="T52" fmla="*/ 784 w 789"/>
                <a:gd name="T53" fmla="*/ 929 h 1391"/>
                <a:gd name="T54" fmla="*/ 787 w 789"/>
                <a:gd name="T55" fmla="*/ 1061 h 1391"/>
                <a:gd name="T56" fmla="*/ 786 w 789"/>
                <a:gd name="T57" fmla="*/ 1120 h 1391"/>
                <a:gd name="T58" fmla="*/ 776 w 789"/>
                <a:gd name="T59" fmla="*/ 1183 h 1391"/>
                <a:gd name="T60" fmla="*/ 773 w 789"/>
                <a:gd name="T61" fmla="*/ 1196 h 1391"/>
                <a:gd name="T62" fmla="*/ 679 w 789"/>
                <a:gd name="T63" fmla="*/ 1391 h 1391"/>
                <a:gd name="T64" fmla="*/ 679 w 789"/>
                <a:gd name="T65" fmla="*/ 1391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89" h="1391">
                  <a:moveTo>
                    <a:pt x="679" y="1391"/>
                  </a:moveTo>
                  <a:cubicBezTo>
                    <a:pt x="679" y="1391"/>
                    <a:pt x="679" y="1391"/>
                    <a:pt x="679" y="1391"/>
                  </a:cubicBezTo>
                  <a:cubicBezTo>
                    <a:pt x="678" y="1390"/>
                    <a:pt x="678" y="1390"/>
                    <a:pt x="679" y="1390"/>
                  </a:cubicBezTo>
                  <a:cubicBezTo>
                    <a:pt x="724" y="1331"/>
                    <a:pt x="755" y="1266"/>
                    <a:pt x="772" y="1196"/>
                  </a:cubicBezTo>
                  <a:cubicBezTo>
                    <a:pt x="773" y="1192"/>
                    <a:pt x="774" y="1187"/>
                    <a:pt x="775" y="1183"/>
                  </a:cubicBezTo>
                  <a:cubicBezTo>
                    <a:pt x="780" y="1162"/>
                    <a:pt x="785" y="1141"/>
                    <a:pt x="785" y="1120"/>
                  </a:cubicBezTo>
                  <a:cubicBezTo>
                    <a:pt x="785" y="1101"/>
                    <a:pt x="786" y="1081"/>
                    <a:pt x="786" y="1061"/>
                  </a:cubicBezTo>
                  <a:cubicBezTo>
                    <a:pt x="787" y="1018"/>
                    <a:pt x="788" y="973"/>
                    <a:pt x="783" y="929"/>
                  </a:cubicBezTo>
                  <a:cubicBezTo>
                    <a:pt x="782" y="915"/>
                    <a:pt x="779" y="900"/>
                    <a:pt x="777" y="886"/>
                  </a:cubicBezTo>
                  <a:cubicBezTo>
                    <a:pt x="776" y="881"/>
                    <a:pt x="775" y="877"/>
                    <a:pt x="774" y="872"/>
                  </a:cubicBezTo>
                  <a:cubicBezTo>
                    <a:pt x="768" y="834"/>
                    <a:pt x="757" y="793"/>
                    <a:pt x="741" y="744"/>
                  </a:cubicBezTo>
                  <a:cubicBezTo>
                    <a:pt x="686" y="578"/>
                    <a:pt x="592" y="421"/>
                    <a:pt x="469" y="290"/>
                  </a:cubicBezTo>
                  <a:cubicBezTo>
                    <a:pt x="380" y="195"/>
                    <a:pt x="282" y="121"/>
                    <a:pt x="178" y="67"/>
                  </a:cubicBezTo>
                  <a:cubicBezTo>
                    <a:pt x="140" y="48"/>
                    <a:pt x="100" y="31"/>
                    <a:pt x="59" y="17"/>
                  </a:cubicBezTo>
                  <a:cubicBezTo>
                    <a:pt x="49" y="14"/>
                    <a:pt x="39" y="11"/>
                    <a:pt x="29" y="9"/>
                  </a:cubicBezTo>
                  <a:cubicBezTo>
                    <a:pt x="23" y="7"/>
                    <a:pt x="17" y="5"/>
                    <a:pt x="10" y="4"/>
                  </a:cubicBezTo>
                  <a:cubicBezTo>
                    <a:pt x="6" y="3"/>
                    <a:pt x="0" y="1"/>
                    <a:pt x="0" y="1"/>
                  </a:cubicBezTo>
                  <a:cubicBezTo>
                    <a:pt x="0" y="0"/>
                    <a:pt x="0" y="0"/>
                    <a:pt x="0" y="0"/>
                  </a:cubicBezTo>
                  <a:cubicBezTo>
                    <a:pt x="0" y="0"/>
                    <a:pt x="7" y="2"/>
                    <a:pt x="10" y="3"/>
                  </a:cubicBezTo>
                  <a:cubicBezTo>
                    <a:pt x="17" y="4"/>
                    <a:pt x="24" y="6"/>
                    <a:pt x="29" y="8"/>
                  </a:cubicBezTo>
                  <a:cubicBezTo>
                    <a:pt x="39" y="10"/>
                    <a:pt x="49" y="13"/>
                    <a:pt x="59" y="16"/>
                  </a:cubicBezTo>
                  <a:cubicBezTo>
                    <a:pt x="100" y="30"/>
                    <a:pt x="141" y="47"/>
                    <a:pt x="179" y="67"/>
                  </a:cubicBezTo>
                  <a:cubicBezTo>
                    <a:pt x="283" y="120"/>
                    <a:pt x="381" y="195"/>
                    <a:pt x="470" y="289"/>
                  </a:cubicBezTo>
                  <a:cubicBezTo>
                    <a:pt x="593" y="421"/>
                    <a:pt x="687" y="578"/>
                    <a:pt x="742" y="743"/>
                  </a:cubicBezTo>
                  <a:cubicBezTo>
                    <a:pt x="758" y="793"/>
                    <a:pt x="769" y="834"/>
                    <a:pt x="775" y="872"/>
                  </a:cubicBezTo>
                  <a:cubicBezTo>
                    <a:pt x="776" y="876"/>
                    <a:pt x="777" y="881"/>
                    <a:pt x="778" y="885"/>
                  </a:cubicBezTo>
                  <a:cubicBezTo>
                    <a:pt x="780" y="900"/>
                    <a:pt x="783" y="914"/>
                    <a:pt x="784" y="929"/>
                  </a:cubicBezTo>
                  <a:cubicBezTo>
                    <a:pt x="789" y="973"/>
                    <a:pt x="788" y="1018"/>
                    <a:pt x="787" y="1061"/>
                  </a:cubicBezTo>
                  <a:cubicBezTo>
                    <a:pt x="787" y="1081"/>
                    <a:pt x="786" y="1101"/>
                    <a:pt x="786" y="1120"/>
                  </a:cubicBezTo>
                  <a:cubicBezTo>
                    <a:pt x="786" y="1141"/>
                    <a:pt x="781" y="1162"/>
                    <a:pt x="776" y="1183"/>
                  </a:cubicBezTo>
                  <a:cubicBezTo>
                    <a:pt x="775" y="1188"/>
                    <a:pt x="774" y="1192"/>
                    <a:pt x="773" y="1196"/>
                  </a:cubicBezTo>
                  <a:cubicBezTo>
                    <a:pt x="756" y="1267"/>
                    <a:pt x="725" y="1332"/>
                    <a:pt x="679" y="1391"/>
                  </a:cubicBezTo>
                  <a:cubicBezTo>
                    <a:pt x="679" y="1391"/>
                    <a:pt x="679" y="1391"/>
                    <a:pt x="679" y="139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0" name="Freeform 175">
              <a:extLst>
                <a:ext uri="{FF2B5EF4-FFF2-40B4-BE49-F238E27FC236}">
                  <a16:creationId xmlns:a16="http://schemas.microsoft.com/office/drawing/2014/main" id="{DBCF6898-4894-0BEA-816B-1A700EB00993}"/>
                </a:ext>
              </a:extLst>
            </p:cNvPr>
            <p:cNvSpPr>
              <a:spLocks/>
            </p:cNvSpPr>
            <p:nvPr/>
          </p:nvSpPr>
          <p:spPr bwMode="auto">
            <a:xfrm>
              <a:off x="1173" y="617"/>
              <a:ext cx="809" cy="1008"/>
            </a:xfrm>
            <a:custGeom>
              <a:avLst/>
              <a:gdLst>
                <a:gd name="T0" fmla="*/ 843 w 862"/>
                <a:gd name="T1" fmla="*/ 1074 h 1074"/>
                <a:gd name="T2" fmla="*/ 843 w 862"/>
                <a:gd name="T3" fmla="*/ 1074 h 1074"/>
                <a:gd name="T4" fmla="*/ 843 w 862"/>
                <a:gd name="T5" fmla="*/ 1073 h 1074"/>
                <a:gd name="T6" fmla="*/ 847 w 862"/>
                <a:gd name="T7" fmla="*/ 1057 h 1074"/>
                <a:gd name="T8" fmla="*/ 860 w 862"/>
                <a:gd name="T9" fmla="*/ 988 h 1074"/>
                <a:gd name="T10" fmla="*/ 860 w 862"/>
                <a:gd name="T11" fmla="*/ 905 h 1074"/>
                <a:gd name="T12" fmla="*/ 848 w 862"/>
                <a:gd name="T13" fmla="*/ 757 h 1074"/>
                <a:gd name="T14" fmla="*/ 814 w 862"/>
                <a:gd name="T15" fmla="*/ 641 h 1074"/>
                <a:gd name="T16" fmla="*/ 457 w 862"/>
                <a:gd name="T17" fmla="*/ 186 h 1074"/>
                <a:gd name="T18" fmla="*/ 160 w 862"/>
                <a:gd name="T19" fmla="*/ 36 h 1074"/>
                <a:gd name="T20" fmla="*/ 57 w 862"/>
                <a:gd name="T21" fmla="*/ 10 h 1074"/>
                <a:gd name="T22" fmla="*/ 11 w 862"/>
                <a:gd name="T23" fmla="*/ 3 h 1074"/>
                <a:gd name="T24" fmla="*/ 0 w 862"/>
                <a:gd name="T25" fmla="*/ 1 h 1074"/>
                <a:gd name="T26" fmla="*/ 0 w 862"/>
                <a:gd name="T27" fmla="*/ 1 h 1074"/>
                <a:gd name="T28" fmla="*/ 0 w 862"/>
                <a:gd name="T29" fmla="*/ 0 h 1074"/>
                <a:gd name="T30" fmla="*/ 12 w 862"/>
                <a:gd name="T31" fmla="*/ 2 h 1074"/>
                <a:gd name="T32" fmla="*/ 57 w 862"/>
                <a:gd name="T33" fmla="*/ 9 h 1074"/>
                <a:gd name="T34" fmla="*/ 160 w 862"/>
                <a:gd name="T35" fmla="*/ 35 h 1074"/>
                <a:gd name="T36" fmla="*/ 458 w 862"/>
                <a:gd name="T37" fmla="*/ 185 h 1074"/>
                <a:gd name="T38" fmla="*/ 815 w 862"/>
                <a:gd name="T39" fmla="*/ 641 h 1074"/>
                <a:gd name="T40" fmla="*/ 849 w 862"/>
                <a:gd name="T41" fmla="*/ 757 h 1074"/>
                <a:gd name="T42" fmla="*/ 861 w 862"/>
                <a:gd name="T43" fmla="*/ 905 h 1074"/>
                <a:gd name="T44" fmla="*/ 861 w 862"/>
                <a:gd name="T45" fmla="*/ 988 h 1074"/>
                <a:gd name="T46" fmla="*/ 848 w 862"/>
                <a:gd name="T47" fmla="*/ 1058 h 1074"/>
                <a:gd name="T48" fmla="*/ 844 w 862"/>
                <a:gd name="T49" fmla="*/ 1074 h 1074"/>
                <a:gd name="T50" fmla="*/ 843 w 862"/>
                <a:gd name="T51" fmla="*/ 1074 h 1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62" h="1074">
                  <a:moveTo>
                    <a:pt x="843" y="1074"/>
                  </a:moveTo>
                  <a:cubicBezTo>
                    <a:pt x="843" y="1074"/>
                    <a:pt x="843" y="1074"/>
                    <a:pt x="843" y="1074"/>
                  </a:cubicBezTo>
                  <a:cubicBezTo>
                    <a:pt x="843" y="1074"/>
                    <a:pt x="842" y="1074"/>
                    <a:pt x="843" y="1073"/>
                  </a:cubicBezTo>
                  <a:cubicBezTo>
                    <a:pt x="844" y="1069"/>
                    <a:pt x="845" y="1063"/>
                    <a:pt x="847" y="1057"/>
                  </a:cubicBezTo>
                  <a:cubicBezTo>
                    <a:pt x="853" y="1035"/>
                    <a:pt x="860" y="1007"/>
                    <a:pt x="860" y="988"/>
                  </a:cubicBezTo>
                  <a:cubicBezTo>
                    <a:pt x="860" y="953"/>
                    <a:pt x="860" y="926"/>
                    <a:pt x="860" y="905"/>
                  </a:cubicBezTo>
                  <a:cubicBezTo>
                    <a:pt x="861" y="844"/>
                    <a:pt x="861" y="824"/>
                    <a:pt x="848" y="757"/>
                  </a:cubicBezTo>
                  <a:cubicBezTo>
                    <a:pt x="840" y="714"/>
                    <a:pt x="825" y="672"/>
                    <a:pt x="814" y="641"/>
                  </a:cubicBezTo>
                  <a:cubicBezTo>
                    <a:pt x="749" y="467"/>
                    <a:pt x="623" y="306"/>
                    <a:pt x="457" y="186"/>
                  </a:cubicBezTo>
                  <a:cubicBezTo>
                    <a:pt x="365" y="119"/>
                    <a:pt x="265" y="69"/>
                    <a:pt x="160" y="36"/>
                  </a:cubicBezTo>
                  <a:cubicBezTo>
                    <a:pt x="129" y="27"/>
                    <a:pt x="96" y="18"/>
                    <a:pt x="57" y="10"/>
                  </a:cubicBezTo>
                  <a:cubicBezTo>
                    <a:pt x="45" y="8"/>
                    <a:pt x="23" y="5"/>
                    <a:pt x="11" y="3"/>
                  </a:cubicBezTo>
                  <a:cubicBezTo>
                    <a:pt x="8" y="2"/>
                    <a:pt x="0" y="1"/>
                    <a:pt x="0" y="1"/>
                  </a:cubicBezTo>
                  <a:cubicBezTo>
                    <a:pt x="0" y="1"/>
                    <a:pt x="0" y="1"/>
                    <a:pt x="0" y="1"/>
                  </a:cubicBezTo>
                  <a:cubicBezTo>
                    <a:pt x="0" y="0"/>
                    <a:pt x="0" y="0"/>
                    <a:pt x="0" y="0"/>
                  </a:cubicBezTo>
                  <a:cubicBezTo>
                    <a:pt x="0" y="0"/>
                    <a:pt x="8" y="1"/>
                    <a:pt x="12" y="2"/>
                  </a:cubicBezTo>
                  <a:cubicBezTo>
                    <a:pt x="24" y="3"/>
                    <a:pt x="45" y="7"/>
                    <a:pt x="57" y="9"/>
                  </a:cubicBezTo>
                  <a:cubicBezTo>
                    <a:pt x="96" y="17"/>
                    <a:pt x="129" y="25"/>
                    <a:pt x="160" y="35"/>
                  </a:cubicBezTo>
                  <a:cubicBezTo>
                    <a:pt x="265" y="68"/>
                    <a:pt x="365" y="119"/>
                    <a:pt x="458" y="185"/>
                  </a:cubicBezTo>
                  <a:cubicBezTo>
                    <a:pt x="624" y="305"/>
                    <a:pt x="750" y="467"/>
                    <a:pt x="815" y="641"/>
                  </a:cubicBezTo>
                  <a:cubicBezTo>
                    <a:pt x="826" y="672"/>
                    <a:pt x="841" y="713"/>
                    <a:pt x="849" y="757"/>
                  </a:cubicBezTo>
                  <a:cubicBezTo>
                    <a:pt x="862" y="824"/>
                    <a:pt x="862" y="844"/>
                    <a:pt x="861" y="905"/>
                  </a:cubicBezTo>
                  <a:cubicBezTo>
                    <a:pt x="861" y="926"/>
                    <a:pt x="861" y="953"/>
                    <a:pt x="861" y="988"/>
                  </a:cubicBezTo>
                  <a:cubicBezTo>
                    <a:pt x="861" y="1007"/>
                    <a:pt x="854" y="1035"/>
                    <a:pt x="848" y="1058"/>
                  </a:cubicBezTo>
                  <a:cubicBezTo>
                    <a:pt x="846" y="1063"/>
                    <a:pt x="845" y="1069"/>
                    <a:pt x="844" y="1074"/>
                  </a:cubicBezTo>
                  <a:cubicBezTo>
                    <a:pt x="844" y="1074"/>
                    <a:pt x="843" y="1074"/>
                    <a:pt x="843" y="107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1" name="Freeform 176">
              <a:extLst>
                <a:ext uri="{FF2B5EF4-FFF2-40B4-BE49-F238E27FC236}">
                  <a16:creationId xmlns:a16="http://schemas.microsoft.com/office/drawing/2014/main" id="{3B384865-7DE7-0F26-9A37-7EB043C64B3A}"/>
                </a:ext>
              </a:extLst>
            </p:cNvPr>
            <p:cNvSpPr>
              <a:spLocks/>
            </p:cNvSpPr>
            <p:nvPr/>
          </p:nvSpPr>
          <p:spPr bwMode="auto">
            <a:xfrm>
              <a:off x="1173" y="617"/>
              <a:ext cx="801" cy="598"/>
            </a:xfrm>
            <a:custGeom>
              <a:avLst/>
              <a:gdLst>
                <a:gd name="T0" fmla="*/ 852 w 853"/>
                <a:gd name="T1" fmla="*/ 637 h 637"/>
                <a:gd name="T2" fmla="*/ 852 w 853"/>
                <a:gd name="T3" fmla="*/ 636 h 637"/>
                <a:gd name="T4" fmla="*/ 241 w 853"/>
                <a:gd name="T5" fmla="*/ 41 h 637"/>
                <a:gd name="T6" fmla="*/ 0 w 853"/>
                <a:gd name="T7" fmla="*/ 1 h 637"/>
                <a:gd name="T8" fmla="*/ 0 w 853"/>
                <a:gd name="T9" fmla="*/ 1 h 637"/>
                <a:gd name="T10" fmla="*/ 0 w 853"/>
                <a:gd name="T11" fmla="*/ 0 h 637"/>
                <a:gd name="T12" fmla="*/ 241 w 853"/>
                <a:gd name="T13" fmla="*/ 40 h 637"/>
                <a:gd name="T14" fmla="*/ 627 w 853"/>
                <a:gd name="T15" fmla="*/ 259 h 637"/>
                <a:gd name="T16" fmla="*/ 853 w 853"/>
                <a:gd name="T17" fmla="*/ 636 h 637"/>
                <a:gd name="T18" fmla="*/ 852 w 853"/>
                <a:gd name="T19" fmla="*/ 637 h 637"/>
                <a:gd name="T20" fmla="*/ 852 w 853"/>
                <a:gd name="T21" fmla="*/ 637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3" h="637">
                  <a:moveTo>
                    <a:pt x="852" y="637"/>
                  </a:moveTo>
                  <a:cubicBezTo>
                    <a:pt x="852" y="637"/>
                    <a:pt x="852" y="637"/>
                    <a:pt x="852" y="636"/>
                  </a:cubicBezTo>
                  <a:cubicBezTo>
                    <a:pt x="784" y="362"/>
                    <a:pt x="545" y="129"/>
                    <a:pt x="241" y="41"/>
                  </a:cubicBezTo>
                  <a:cubicBezTo>
                    <a:pt x="165" y="19"/>
                    <a:pt x="83" y="6"/>
                    <a:pt x="0" y="1"/>
                  </a:cubicBezTo>
                  <a:cubicBezTo>
                    <a:pt x="0" y="1"/>
                    <a:pt x="0" y="1"/>
                    <a:pt x="0" y="1"/>
                  </a:cubicBezTo>
                  <a:cubicBezTo>
                    <a:pt x="0" y="0"/>
                    <a:pt x="0" y="0"/>
                    <a:pt x="0" y="0"/>
                  </a:cubicBezTo>
                  <a:cubicBezTo>
                    <a:pt x="84" y="5"/>
                    <a:pt x="165" y="18"/>
                    <a:pt x="241" y="40"/>
                  </a:cubicBezTo>
                  <a:cubicBezTo>
                    <a:pt x="386" y="82"/>
                    <a:pt x="519" y="158"/>
                    <a:pt x="627" y="259"/>
                  </a:cubicBezTo>
                  <a:cubicBezTo>
                    <a:pt x="740" y="366"/>
                    <a:pt x="818" y="496"/>
                    <a:pt x="853" y="636"/>
                  </a:cubicBezTo>
                  <a:cubicBezTo>
                    <a:pt x="853" y="636"/>
                    <a:pt x="852" y="637"/>
                    <a:pt x="852" y="637"/>
                  </a:cubicBezTo>
                  <a:cubicBezTo>
                    <a:pt x="852" y="637"/>
                    <a:pt x="852" y="637"/>
                    <a:pt x="852" y="6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2" name="Freeform 177">
              <a:extLst>
                <a:ext uri="{FF2B5EF4-FFF2-40B4-BE49-F238E27FC236}">
                  <a16:creationId xmlns:a16="http://schemas.microsoft.com/office/drawing/2014/main" id="{3316BC89-E0F9-29C5-24D6-87EA8CC25C29}"/>
                </a:ext>
              </a:extLst>
            </p:cNvPr>
            <p:cNvSpPr>
              <a:spLocks/>
            </p:cNvSpPr>
            <p:nvPr/>
          </p:nvSpPr>
          <p:spPr bwMode="auto">
            <a:xfrm>
              <a:off x="712" y="2082"/>
              <a:ext cx="923" cy="128"/>
            </a:xfrm>
            <a:custGeom>
              <a:avLst/>
              <a:gdLst>
                <a:gd name="T0" fmla="*/ 513 w 984"/>
                <a:gd name="T1" fmla="*/ 137 h 137"/>
                <a:gd name="T2" fmla="*/ 482 w 984"/>
                <a:gd name="T3" fmla="*/ 137 h 137"/>
                <a:gd name="T4" fmla="*/ 444 w 984"/>
                <a:gd name="T5" fmla="*/ 137 h 137"/>
                <a:gd name="T6" fmla="*/ 441 w 984"/>
                <a:gd name="T7" fmla="*/ 137 h 137"/>
                <a:gd name="T8" fmla="*/ 317 w 984"/>
                <a:gd name="T9" fmla="*/ 123 h 137"/>
                <a:gd name="T10" fmla="*/ 309 w 984"/>
                <a:gd name="T11" fmla="*/ 122 h 137"/>
                <a:gd name="T12" fmla="*/ 0 w 984"/>
                <a:gd name="T13" fmla="*/ 1 h 137"/>
                <a:gd name="T14" fmla="*/ 0 w 984"/>
                <a:gd name="T15" fmla="*/ 0 h 137"/>
                <a:gd name="T16" fmla="*/ 1 w 984"/>
                <a:gd name="T17" fmla="*/ 0 h 137"/>
                <a:gd name="T18" fmla="*/ 310 w 984"/>
                <a:gd name="T19" fmla="*/ 121 h 137"/>
                <a:gd name="T20" fmla="*/ 317 w 984"/>
                <a:gd name="T21" fmla="*/ 122 h 137"/>
                <a:gd name="T22" fmla="*/ 441 w 984"/>
                <a:gd name="T23" fmla="*/ 136 h 137"/>
                <a:gd name="T24" fmla="*/ 444 w 984"/>
                <a:gd name="T25" fmla="*/ 136 h 137"/>
                <a:gd name="T26" fmla="*/ 482 w 984"/>
                <a:gd name="T27" fmla="*/ 136 h 137"/>
                <a:gd name="T28" fmla="*/ 580 w 984"/>
                <a:gd name="T29" fmla="*/ 133 h 137"/>
                <a:gd name="T30" fmla="*/ 585 w 984"/>
                <a:gd name="T31" fmla="*/ 133 h 137"/>
                <a:gd name="T32" fmla="*/ 661 w 984"/>
                <a:gd name="T33" fmla="*/ 123 h 137"/>
                <a:gd name="T34" fmla="*/ 983 w 984"/>
                <a:gd name="T35" fmla="*/ 0 h 137"/>
                <a:gd name="T36" fmla="*/ 984 w 984"/>
                <a:gd name="T37" fmla="*/ 0 h 137"/>
                <a:gd name="T38" fmla="*/ 984 w 984"/>
                <a:gd name="T39" fmla="*/ 1 h 137"/>
                <a:gd name="T40" fmla="*/ 661 w 984"/>
                <a:gd name="T41" fmla="*/ 124 h 137"/>
                <a:gd name="T42" fmla="*/ 585 w 984"/>
                <a:gd name="T43" fmla="*/ 134 h 137"/>
                <a:gd name="T44" fmla="*/ 580 w 984"/>
                <a:gd name="T45" fmla="*/ 134 h 137"/>
                <a:gd name="T46" fmla="*/ 513 w 984"/>
                <a:gd name="T4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84" h="137">
                  <a:moveTo>
                    <a:pt x="513" y="137"/>
                  </a:moveTo>
                  <a:cubicBezTo>
                    <a:pt x="502" y="137"/>
                    <a:pt x="492" y="137"/>
                    <a:pt x="482" y="137"/>
                  </a:cubicBezTo>
                  <a:cubicBezTo>
                    <a:pt x="469" y="137"/>
                    <a:pt x="456" y="137"/>
                    <a:pt x="444" y="137"/>
                  </a:cubicBezTo>
                  <a:cubicBezTo>
                    <a:pt x="443" y="137"/>
                    <a:pt x="442" y="137"/>
                    <a:pt x="441" y="137"/>
                  </a:cubicBezTo>
                  <a:cubicBezTo>
                    <a:pt x="400" y="137"/>
                    <a:pt x="358" y="130"/>
                    <a:pt x="317" y="123"/>
                  </a:cubicBezTo>
                  <a:cubicBezTo>
                    <a:pt x="309" y="122"/>
                    <a:pt x="309" y="122"/>
                    <a:pt x="309" y="122"/>
                  </a:cubicBezTo>
                  <a:cubicBezTo>
                    <a:pt x="198" y="103"/>
                    <a:pt x="91" y="61"/>
                    <a:pt x="0" y="1"/>
                  </a:cubicBezTo>
                  <a:cubicBezTo>
                    <a:pt x="0" y="1"/>
                    <a:pt x="0" y="1"/>
                    <a:pt x="0" y="0"/>
                  </a:cubicBezTo>
                  <a:cubicBezTo>
                    <a:pt x="0" y="0"/>
                    <a:pt x="1" y="0"/>
                    <a:pt x="1" y="0"/>
                  </a:cubicBezTo>
                  <a:cubicBezTo>
                    <a:pt x="91" y="60"/>
                    <a:pt x="198" y="102"/>
                    <a:pt x="310" y="121"/>
                  </a:cubicBezTo>
                  <a:cubicBezTo>
                    <a:pt x="317" y="122"/>
                    <a:pt x="317" y="122"/>
                    <a:pt x="317" y="122"/>
                  </a:cubicBezTo>
                  <a:cubicBezTo>
                    <a:pt x="358" y="129"/>
                    <a:pt x="400" y="136"/>
                    <a:pt x="441" y="136"/>
                  </a:cubicBezTo>
                  <a:cubicBezTo>
                    <a:pt x="442" y="136"/>
                    <a:pt x="443" y="136"/>
                    <a:pt x="444" y="136"/>
                  </a:cubicBezTo>
                  <a:cubicBezTo>
                    <a:pt x="456" y="136"/>
                    <a:pt x="469" y="136"/>
                    <a:pt x="482" y="136"/>
                  </a:cubicBezTo>
                  <a:cubicBezTo>
                    <a:pt x="514" y="136"/>
                    <a:pt x="548" y="137"/>
                    <a:pt x="580" y="133"/>
                  </a:cubicBezTo>
                  <a:cubicBezTo>
                    <a:pt x="585" y="133"/>
                    <a:pt x="585" y="133"/>
                    <a:pt x="585" y="133"/>
                  </a:cubicBezTo>
                  <a:cubicBezTo>
                    <a:pt x="600" y="131"/>
                    <a:pt x="640" y="127"/>
                    <a:pt x="661" y="123"/>
                  </a:cubicBezTo>
                  <a:cubicBezTo>
                    <a:pt x="791" y="100"/>
                    <a:pt x="896" y="59"/>
                    <a:pt x="983" y="0"/>
                  </a:cubicBezTo>
                  <a:cubicBezTo>
                    <a:pt x="984" y="0"/>
                    <a:pt x="984" y="0"/>
                    <a:pt x="984" y="0"/>
                  </a:cubicBezTo>
                  <a:cubicBezTo>
                    <a:pt x="984" y="1"/>
                    <a:pt x="984" y="1"/>
                    <a:pt x="984" y="1"/>
                  </a:cubicBezTo>
                  <a:cubicBezTo>
                    <a:pt x="897" y="60"/>
                    <a:pt x="791" y="101"/>
                    <a:pt x="661" y="124"/>
                  </a:cubicBezTo>
                  <a:cubicBezTo>
                    <a:pt x="640" y="128"/>
                    <a:pt x="600" y="132"/>
                    <a:pt x="585" y="134"/>
                  </a:cubicBezTo>
                  <a:cubicBezTo>
                    <a:pt x="580" y="134"/>
                    <a:pt x="580" y="134"/>
                    <a:pt x="580" y="134"/>
                  </a:cubicBezTo>
                  <a:cubicBezTo>
                    <a:pt x="558" y="137"/>
                    <a:pt x="535" y="137"/>
                    <a:pt x="513" y="1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3" name="Freeform 178">
              <a:extLst>
                <a:ext uri="{FF2B5EF4-FFF2-40B4-BE49-F238E27FC236}">
                  <a16:creationId xmlns:a16="http://schemas.microsoft.com/office/drawing/2014/main" id="{E7EEA91A-89F6-72DA-7BB5-0FB8AC3849DC}"/>
                </a:ext>
              </a:extLst>
            </p:cNvPr>
            <p:cNvSpPr>
              <a:spLocks/>
            </p:cNvSpPr>
            <p:nvPr/>
          </p:nvSpPr>
          <p:spPr bwMode="auto">
            <a:xfrm>
              <a:off x="474" y="1834"/>
              <a:ext cx="1398" cy="299"/>
            </a:xfrm>
            <a:custGeom>
              <a:avLst/>
              <a:gdLst>
                <a:gd name="T0" fmla="*/ 742 w 1490"/>
                <a:gd name="T1" fmla="*/ 317 h 319"/>
                <a:gd name="T2" fmla="*/ 621 w 1490"/>
                <a:gd name="T3" fmla="*/ 311 h 319"/>
                <a:gd name="T4" fmla="*/ 557 w 1490"/>
                <a:gd name="T5" fmla="*/ 303 h 319"/>
                <a:gd name="T6" fmla="*/ 448 w 1490"/>
                <a:gd name="T7" fmla="*/ 281 h 319"/>
                <a:gd name="T8" fmla="*/ 0 w 1490"/>
                <a:gd name="T9" fmla="*/ 1 h 319"/>
                <a:gd name="T10" fmla="*/ 0 w 1490"/>
                <a:gd name="T11" fmla="*/ 1 h 319"/>
                <a:gd name="T12" fmla="*/ 1 w 1490"/>
                <a:gd name="T13" fmla="*/ 1 h 319"/>
                <a:gd name="T14" fmla="*/ 448 w 1490"/>
                <a:gd name="T15" fmla="*/ 280 h 319"/>
                <a:gd name="T16" fmla="*/ 557 w 1490"/>
                <a:gd name="T17" fmla="*/ 302 h 319"/>
                <a:gd name="T18" fmla="*/ 622 w 1490"/>
                <a:gd name="T19" fmla="*/ 310 h 319"/>
                <a:gd name="T20" fmla="*/ 900 w 1490"/>
                <a:gd name="T21" fmla="*/ 306 h 319"/>
                <a:gd name="T22" fmla="*/ 959 w 1490"/>
                <a:gd name="T23" fmla="*/ 298 h 319"/>
                <a:gd name="T24" fmla="*/ 964 w 1490"/>
                <a:gd name="T25" fmla="*/ 297 h 319"/>
                <a:gd name="T26" fmla="*/ 1086 w 1490"/>
                <a:gd name="T27" fmla="*/ 269 h 319"/>
                <a:gd name="T28" fmla="*/ 1489 w 1490"/>
                <a:gd name="T29" fmla="*/ 1 h 319"/>
                <a:gd name="T30" fmla="*/ 1490 w 1490"/>
                <a:gd name="T31" fmla="*/ 1 h 319"/>
                <a:gd name="T32" fmla="*/ 1490 w 1490"/>
                <a:gd name="T33" fmla="*/ 1 h 319"/>
                <a:gd name="T34" fmla="*/ 1086 w 1490"/>
                <a:gd name="T35" fmla="*/ 270 h 319"/>
                <a:gd name="T36" fmla="*/ 964 w 1490"/>
                <a:gd name="T37" fmla="*/ 298 h 319"/>
                <a:gd name="T38" fmla="*/ 960 w 1490"/>
                <a:gd name="T39" fmla="*/ 299 h 319"/>
                <a:gd name="T40" fmla="*/ 900 w 1490"/>
                <a:gd name="T41" fmla="*/ 307 h 319"/>
                <a:gd name="T42" fmla="*/ 742 w 1490"/>
                <a:gd name="T43" fmla="*/ 317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90" h="319">
                  <a:moveTo>
                    <a:pt x="742" y="317"/>
                  </a:moveTo>
                  <a:cubicBezTo>
                    <a:pt x="702" y="317"/>
                    <a:pt x="662" y="315"/>
                    <a:pt x="621" y="311"/>
                  </a:cubicBezTo>
                  <a:cubicBezTo>
                    <a:pt x="600" y="308"/>
                    <a:pt x="578" y="306"/>
                    <a:pt x="557" y="303"/>
                  </a:cubicBezTo>
                  <a:cubicBezTo>
                    <a:pt x="524" y="298"/>
                    <a:pt x="489" y="291"/>
                    <a:pt x="448" y="281"/>
                  </a:cubicBezTo>
                  <a:cubicBezTo>
                    <a:pt x="303" y="246"/>
                    <a:pt x="108" y="168"/>
                    <a:pt x="0" y="1"/>
                  </a:cubicBezTo>
                  <a:cubicBezTo>
                    <a:pt x="0" y="1"/>
                    <a:pt x="0" y="1"/>
                    <a:pt x="0" y="1"/>
                  </a:cubicBezTo>
                  <a:cubicBezTo>
                    <a:pt x="1" y="0"/>
                    <a:pt x="1" y="0"/>
                    <a:pt x="1" y="1"/>
                  </a:cubicBezTo>
                  <a:cubicBezTo>
                    <a:pt x="108" y="167"/>
                    <a:pt x="303" y="245"/>
                    <a:pt x="448" y="280"/>
                  </a:cubicBezTo>
                  <a:cubicBezTo>
                    <a:pt x="489" y="290"/>
                    <a:pt x="524" y="297"/>
                    <a:pt x="557" y="302"/>
                  </a:cubicBezTo>
                  <a:cubicBezTo>
                    <a:pt x="579" y="305"/>
                    <a:pt x="600" y="307"/>
                    <a:pt x="622" y="310"/>
                  </a:cubicBezTo>
                  <a:cubicBezTo>
                    <a:pt x="712" y="319"/>
                    <a:pt x="796" y="318"/>
                    <a:pt x="900" y="306"/>
                  </a:cubicBezTo>
                  <a:cubicBezTo>
                    <a:pt x="920" y="304"/>
                    <a:pt x="940" y="301"/>
                    <a:pt x="959" y="298"/>
                  </a:cubicBezTo>
                  <a:cubicBezTo>
                    <a:pt x="964" y="297"/>
                    <a:pt x="964" y="297"/>
                    <a:pt x="964" y="297"/>
                  </a:cubicBezTo>
                  <a:cubicBezTo>
                    <a:pt x="1002" y="291"/>
                    <a:pt x="1042" y="282"/>
                    <a:pt x="1086" y="269"/>
                  </a:cubicBezTo>
                  <a:cubicBezTo>
                    <a:pt x="1218" y="230"/>
                    <a:pt x="1395" y="153"/>
                    <a:pt x="1489" y="1"/>
                  </a:cubicBezTo>
                  <a:cubicBezTo>
                    <a:pt x="1489" y="0"/>
                    <a:pt x="1490" y="0"/>
                    <a:pt x="1490" y="1"/>
                  </a:cubicBezTo>
                  <a:cubicBezTo>
                    <a:pt x="1490" y="1"/>
                    <a:pt x="1490" y="1"/>
                    <a:pt x="1490" y="1"/>
                  </a:cubicBezTo>
                  <a:cubicBezTo>
                    <a:pt x="1396" y="154"/>
                    <a:pt x="1218" y="231"/>
                    <a:pt x="1086" y="270"/>
                  </a:cubicBezTo>
                  <a:cubicBezTo>
                    <a:pt x="1042" y="283"/>
                    <a:pt x="1002" y="292"/>
                    <a:pt x="964" y="298"/>
                  </a:cubicBezTo>
                  <a:cubicBezTo>
                    <a:pt x="960" y="299"/>
                    <a:pt x="960" y="299"/>
                    <a:pt x="960" y="299"/>
                  </a:cubicBezTo>
                  <a:cubicBezTo>
                    <a:pt x="940" y="302"/>
                    <a:pt x="920" y="305"/>
                    <a:pt x="900" y="307"/>
                  </a:cubicBezTo>
                  <a:cubicBezTo>
                    <a:pt x="843" y="314"/>
                    <a:pt x="791" y="317"/>
                    <a:pt x="742" y="3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4" name="Freeform 179">
              <a:extLst>
                <a:ext uri="{FF2B5EF4-FFF2-40B4-BE49-F238E27FC236}">
                  <a16:creationId xmlns:a16="http://schemas.microsoft.com/office/drawing/2014/main" id="{DC0B1272-5EED-D9F5-C069-E58C39DBEFCF}"/>
                </a:ext>
              </a:extLst>
            </p:cNvPr>
            <p:cNvSpPr>
              <a:spLocks/>
            </p:cNvSpPr>
            <p:nvPr/>
          </p:nvSpPr>
          <p:spPr bwMode="auto">
            <a:xfrm>
              <a:off x="368" y="1568"/>
              <a:ext cx="1610" cy="408"/>
            </a:xfrm>
            <a:custGeom>
              <a:avLst/>
              <a:gdLst>
                <a:gd name="T0" fmla="*/ 845 w 1716"/>
                <a:gd name="T1" fmla="*/ 432 h 434"/>
                <a:gd name="T2" fmla="*/ 759 w 1716"/>
                <a:gd name="T3" fmla="*/ 428 h 434"/>
                <a:gd name="T4" fmla="*/ 749 w 1716"/>
                <a:gd name="T5" fmla="*/ 427 h 434"/>
                <a:gd name="T6" fmla="*/ 688 w 1716"/>
                <a:gd name="T7" fmla="*/ 421 h 434"/>
                <a:gd name="T8" fmla="*/ 668 w 1716"/>
                <a:gd name="T9" fmla="*/ 419 h 434"/>
                <a:gd name="T10" fmla="*/ 564 w 1716"/>
                <a:gd name="T11" fmla="*/ 402 h 434"/>
                <a:gd name="T12" fmla="*/ 465 w 1716"/>
                <a:gd name="T13" fmla="*/ 378 h 434"/>
                <a:gd name="T14" fmla="*/ 212 w 1716"/>
                <a:gd name="T15" fmla="*/ 268 h 434"/>
                <a:gd name="T16" fmla="*/ 24 w 1716"/>
                <a:gd name="T17" fmla="*/ 71 h 434"/>
                <a:gd name="T18" fmla="*/ 0 w 1716"/>
                <a:gd name="T19" fmla="*/ 1 h 434"/>
                <a:gd name="T20" fmla="*/ 1 w 1716"/>
                <a:gd name="T21" fmla="*/ 0 h 434"/>
                <a:gd name="T22" fmla="*/ 2 w 1716"/>
                <a:gd name="T23" fmla="*/ 1 h 434"/>
                <a:gd name="T24" fmla="*/ 25 w 1716"/>
                <a:gd name="T25" fmla="*/ 70 h 434"/>
                <a:gd name="T26" fmla="*/ 466 w 1716"/>
                <a:gd name="T27" fmla="*/ 377 h 434"/>
                <a:gd name="T28" fmla="*/ 564 w 1716"/>
                <a:gd name="T29" fmla="*/ 401 h 434"/>
                <a:gd name="T30" fmla="*/ 668 w 1716"/>
                <a:gd name="T31" fmla="*/ 418 h 434"/>
                <a:gd name="T32" fmla="*/ 688 w 1716"/>
                <a:gd name="T33" fmla="*/ 420 h 434"/>
                <a:gd name="T34" fmla="*/ 749 w 1716"/>
                <a:gd name="T35" fmla="*/ 426 h 434"/>
                <a:gd name="T36" fmla="*/ 759 w 1716"/>
                <a:gd name="T37" fmla="*/ 427 h 434"/>
                <a:gd name="T38" fmla="*/ 1065 w 1716"/>
                <a:gd name="T39" fmla="*/ 416 h 434"/>
                <a:gd name="T40" fmla="*/ 1312 w 1716"/>
                <a:gd name="T41" fmla="*/ 357 h 434"/>
                <a:gd name="T42" fmla="*/ 1715 w 1716"/>
                <a:gd name="T43" fmla="*/ 1 h 434"/>
                <a:gd name="T44" fmla="*/ 1715 w 1716"/>
                <a:gd name="T45" fmla="*/ 0 h 434"/>
                <a:gd name="T46" fmla="*/ 1716 w 1716"/>
                <a:gd name="T47" fmla="*/ 1 h 434"/>
                <a:gd name="T48" fmla="*/ 1312 w 1716"/>
                <a:gd name="T49" fmla="*/ 358 h 434"/>
                <a:gd name="T50" fmla="*/ 1065 w 1716"/>
                <a:gd name="T51" fmla="*/ 417 h 434"/>
                <a:gd name="T52" fmla="*/ 845 w 1716"/>
                <a:gd name="T53" fmla="*/ 432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16" h="434">
                  <a:moveTo>
                    <a:pt x="845" y="432"/>
                  </a:moveTo>
                  <a:cubicBezTo>
                    <a:pt x="817" y="432"/>
                    <a:pt x="793" y="430"/>
                    <a:pt x="759" y="428"/>
                  </a:cubicBezTo>
                  <a:cubicBezTo>
                    <a:pt x="749" y="427"/>
                    <a:pt x="749" y="427"/>
                    <a:pt x="749" y="427"/>
                  </a:cubicBezTo>
                  <a:cubicBezTo>
                    <a:pt x="728" y="425"/>
                    <a:pt x="708" y="423"/>
                    <a:pt x="688" y="421"/>
                  </a:cubicBezTo>
                  <a:cubicBezTo>
                    <a:pt x="682" y="420"/>
                    <a:pt x="675" y="420"/>
                    <a:pt x="668" y="419"/>
                  </a:cubicBezTo>
                  <a:cubicBezTo>
                    <a:pt x="637" y="416"/>
                    <a:pt x="602" y="410"/>
                    <a:pt x="564" y="402"/>
                  </a:cubicBezTo>
                  <a:cubicBezTo>
                    <a:pt x="524" y="393"/>
                    <a:pt x="494" y="386"/>
                    <a:pt x="465" y="378"/>
                  </a:cubicBezTo>
                  <a:cubicBezTo>
                    <a:pt x="399" y="359"/>
                    <a:pt x="302" y="324"/>
                    <a:pt x="212" y="268"/>
                  </a:cubicBezTo>
                  <a:cubicBezTo>
                    <a:pt x="123" y="212"/>
                    <a:pt x="60" y="145"/>
                    <a:pt x="24" y="71"/>
                  </a:cubicBezTo>
                  <a:cubicBezTo>
                    <a:pt x="14" y="49"/>
                    <a:pt x="7" y="27"/>
                    <a:pt x="0" y="1"/>
                  </a:cubicBezTo>
                  <a:cubicBezTo>
                    <a:pt x="0" y="1"/>
                    <a:pt x="1" y="1"/>
                    <a:pt x="1" y="0"/>
                  </a:cubicBezTo>
                  <a:cubicBezTo>
                    <a:pt x="1" y="0"/>
                    <a:pt x="1" y="1"/>
                    <a:pt x="2" y="1"/>
                  </a:cubicBezTo>
                  <a:cubicBezTo>
                    <a:pt x="8" y="27"/>
                    <a:pt x="15" y="49"/>
                    <a:pt x="25" y="70"/>
                  </a:cubicBezTo>
                  <a:cubicBezTo>
                    <a:pt x="112" y="251"/>
                    <a:pt x="338" y="340"/>
                    <a:pt x="466" y="377"/>
                  </a:cubicBezTo>
                  <a:cubicBezTo>
                    <a:pt x="494" y="385"/>
                    <a:pt x="524" y="392"/>
                    <a:pt x="564" y="401"/>
                  </a:cubicBezTo>
                  <a:cubicBezTo>
                    <a:pt x="602" y="409"/>
                    <a:pt x="637" y="414"/>
                    <a:pt x="668" y="418"/>
                  </a:cubicBezTo>
                  <a:cubicBezTo>
                    <a:pt x="675" y="419"/>
                    <a:pt x="682" y="419"/>
                    <a:pt x="688" y="420"/>
                  </a:cubicBezTo>
                  <a:cubicBezTo>
                    <a:pt x="708" y="422"/>
                    <a:pt x="728" y="424"/>
                    <a:pt x="749" y="426"/>
                  </a:cubicBezTo>
                  <a:cubicBezTo>
                    <a:pt x="759" y="427"/>
                    <a:pt x="759" y="427"/>
                    <a:pt x="759" y="427"/>
                  </a:cubicBezTo>
                  <a:cubicBezTo>
                    <a:pt x="848" y="433"/>
                    <a:pt x="864" y="434"/>
                    <a:pt x="1065" y="416"/>
                  </a:cubicBezTo>
                  <a:cubicBezTo>
                    <a:pt x="1138" y="409"/>
                    <a:pt x="1216" y="390"/>
                    <a:pt x="1312" y="357"/>
                  </a:cubicBezTo>
                  <a:cubicBezTo>
                    <a:pt x="1442" y="312"/>
                    <a:pt x="1668" y="205"/>
                    <a:pt x="1715" y="1"/>
                  </a:cubicBezTo>
                  <a:cubicBezTo>
                    <a:pt x="1715" y="1"/>
                    <a:pt x="1715" y="0"/>
                    <a:pt x="1715" y="0"/>
                  </a:cubicBezTo>
                  <a:cubicBezTo>
                    <a:pt x="1716" y="1"/>
                    <a:pt x="1716" y="1"/>
                    <a:pt x="1716" y="1"/>
                  </a:cubicBezTo>
                  <a:cubicBezTo>
                    <a:pt x="1669" y="206"/>
                    <a:pt x="1443" y="313"/>
                    <a:pt x="1312" y="358"/>
                  </a:cubicBezTo>
                  <a:cubicBezTo>
                    <a:pt x="1217" y="391"/>
                    <a:pt x="1138" y="410"/>
                    <a:pt x="1065" y="417"/>
                  </a:cubicBezTo>
                  <a:cubicBezTo>
                    <a:pt x="943" y="428"/>
                    <a:pt x="889" y="432"/>
                    <a:pt x="845" y="4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5" name="Freeform 180">
              <a:extLst>
                <a:ext uri="{FF2B5EF4-FFF2-40B4-BE49-F238E27FC236}">
                  <a16:creationId xmlns:a16="http://schemas.microsoft.com/office/drawing/2014/main" id="{E4364678-22A7-6A52-D894-641FAE16F5E5}"/>
                </a:ext>
              </a:extLst>
            </p:cNvPr>
            <p:cNvSpPr>
              <a:spLocks/>
            </p:cNvSpPr>
            <p:nvPr/>
          </p:nvSpPr>
          <p:spPr bwMode="auto">
            <a:xfrm>
              <a:off x="358" y="1303"/>
              <a:ext cx="1632" cy="444"/>
            </a:xfrm>
            <a:custGeom>
              <a:avLst/>
              <a:gdLst>
                <a:gd name="T0" fmla="*/ 860 w 1739"/>
                <a:gd name="T1" fmla="*/ 469 h 473"/>
                <a:gd name="T2" fmla="*/ 722 w 1739"/>
                <a:gd name="T3" fmla="*/ 461 h 473"/>
                <a:gd name="T4" fmla="*/ 680 w 1739"/>
                <a:gd name="T5" fmla="*/ 456 h 473"/>
                <a:gd name="T6" fmla="*/ 650 w 1739"/>
                <a:gd name="T7" fmla="*/ 453 h 473"/>
                <a:gd name="T8" fmla="*/ 546 w 1739"/>
                <a:gd name="T9" fmla="*/ 436 h 473"/>
                <a:gd name="T10" fmla="*/ 148 w 1739"/>
                <a:gd name="T11" fmla="*/ 275 h 473"/>
                <a:gd name="T12" fmla="*/ 11 w 1739"/>
                <a:gd name="T13" fmla="*/ 103 h 473"/>
                <a:gd name="T14" fmla="*/ 0 w 1739"/>
                <a:gd name="T15" fmla="*/ 26 h 473"/>
                <a:gd name="T16" fmla="*/ 0 w 1739"/>
                <a:gd name="T17" fmla="*/ 1 h 473"/>
                <a:gd name="T18" fmla="*/ 0 w 1739"/>
                <a:gd name="T19" fmla="*/ 0 h 473"/>
                <a:gd name="T20" fmla="*/ 0 w 1739"/>
                <a:gd name="T21" fmla="*/ 0 h 473"/>
                <a:gd name="T22" fmla="*/ 1 w 1739"/>
                <a:gd name="T23" fmla="*/ 1 h 473"/>
                <a:gd name="T24" fmla="*/ 1 w 1739"/>
                <a:gd name="T25" fmla="*/ 26 h 473"/>
                <a:gd name="T26" fmla="*/ 12 w 1739"/>
                <a:gd name="T27" fmla="*/ 102 h 473"/>
                <a:gd name="T28" fmla="*/ 149 w 1739"/>
                <a:gd name="T29" fmla="*/ 274 h 473"/>
                <a:gd name="T30" fmla="*/ 546 w 1739"/>
                <a:gd name="T31" fmla="*/ 435 h 473"/>
                <a:gd name="T32" fmla="*/ 650 w 1739"/>
                <a:gd name="T33" fmla="*/ 452 h 473"/>
                <a:gd name="T34" fmla="*/ 680 w 1739"/>
                <a:gd name="T35" fmla="*/ 455 h 473"/>
                <a:gd name="T36" fmla="*/ 722 w 1739"/>
                <a:gd name="T37" fmla="*/ 460 h 473"/>
                <a:gd name="T38" fmla="*/ 1033 w 1739"/>
                <a:gd name="T39" fmla="*/ 458 h 473"/>
                <a:gd name="T40" fmla="*/ 1036 w 1739"/>
                <a:gd name="T41" fmla="*/ 458 h 473"/>
                <a:gd name="T42" fmla="*/ 1042 w 1739"/>
                <a:gd name="T43" fmla="*/ 458 h 473"/>
                <a:gd name="T44" fmla="*/ 1342 w 1739"/>
                <a:gd name="T45" fmla="*/ 396 h 473"/>
                <a:gd name="T46" fmla="*/ 1428 w 1739"/>
                <a:gd name="T47" fmla="*/ 364 h 473"/>
                <a:gd name="T48" fmla="*/ 1729 w 1739"/>
                <a:gd name="T49" fmla="*/ 95 h 473"/>
                <a:gd name="T50" fmla="*/ 1738 w 1739"/>
                <a:gd name="T51" fmla="*/ 10 h 473"/>
                <a:gd name="T52" fmla="*/ 1738 w 1739"/>
                <a:gd name="T53" fmla="*/ 1 h 473"/>
                <a:gd name="T54" fmla="*/ 1738 w 1739"/>
                <a:gd name="T55" fmla="*/ 0 h 473"/>
                <a:gd name="T56" fmla="*/ 1738 w 1739"/>
                <a:gd name="T57" fmla="*/ 0 h 473"/>
                <a:gd name="T58" fmla="*/ 1739 w 1739"/>
                <a:gd name="T59" fmla="*/ 1 h 473"/>
                <a:gd name="T60" fmla="*/ 1739 w 1739"/>
                <a:gd name="T61" fmla="*/ 10 h 473"/>
                <a:gd name="T62" fmla="*/ 1730 w 1739"/>
                <a:gd name="T63" fmla="*/ 95 h 473"/>
                <a:gd name="T64" fmla="*/ 1428 w 1739"/>
                <a:gd name="T65" fmla="*/ 365 h 473"/>
                <a:gd name="T66" fmla="*/ 1343 w 1739"/>
                <a:gd name="T67" fmla="*/ 397 h 473"/>
                <a:gd name="T68" fmla="*/ 1042 w 1739"/>
                <a:gd name="T69" fmla="*/ 459 h 473"/>
                <a:gd name="T70" fmla="*/ 1036 w 1739"/>
                <a:gd name="T71" fmla="*/ 459 h 473"/>
                <a:gd name="T72" fmla="*/ 1033 w 1739"/>
                <a:gd name="T73" fmla="*/ 460 h 473"/>
                <a:gd name="T74" fmla="*/ 860 w 1739"/>
                <a:gd name="T75" fmla="*/ 469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39" h="473">
                  <a:moveTo>
                    <a:pt x="860" y="469"/>
                  </a:moveTo>
                  <a:cubicBezTo>
                    <a:pt x="815" y="469"/>
                    <a:pt x="770" y="467"/>
                    <a:pt x="722" y="461"/>
                  </a:cubicBezTo>
                  <a:cubicBezTo>
                    <a:pt x="708" y="459"/>
                    <a:pt x="694" y="458"/>
                    <a:pt x="680" y="456"/>
                  </a:cubicBezTo>
                  <a:cubicBezTo>
                    <a:pt x="670" y="455"/>
                    <a:pt x="660" y="454"/>
                    <a:pt x="650" y="453"/>
                  </a:cubicBezTo>
                  <a:cubicBezTo>
                    <a:pt x="618" y="450"/>
                    <a:pt x="583" y="444"/>
                    <a:pt x="546" y="436"/>
                  </a:cubicBezTo>
                  <a:cubicBezTo>
                    <a:pt x="374" y="400"/>
                    <a:pt x="248" y="349"/>
                    <a:pt x="148" y="275"/>
                  </a:cubicBezTo>
                  <a:cubicBezTo>
                    <a:pt x="78" y="223"/>
                    <a:pt x="32" y="165"/>
                    <a:pt x="11" y="103"/>
                  </a:cubicBezTo>
                  <a:cubicBezTo>
                    <a:pt x="1" y="75"/>
                    <a:pt x="1" y="53"/>
                    <a:pt x="0" y="26"/>
                  </a:cubicBezTo>
                  <a:cubicBezTo>
                    <a:pt x="0" y="18"/>
                    <a:pt x="0" y="10"/>
                    <a:pt x="0" y="1"/>
                  </a:cubicBezTo>
                  <a:cubicBezTo>
                    <a:pt x="0" y="1"/>
                    <a:pt x="0" y="0"/>
                    <a:pt x="0" y="0"/>
                  </a:cubicBezTo>
                  <a:cubicBezTo>
                    <a:pt x="0" y="0"/>
                    <a:pt x="0" y="0"/>
                    <a:pt x="0" y="0"/>
                  </a:cubicBezTo>
                  <a:cubicBezTo>
                    <a:pt x="0" y="0"/>
                    <a:pt x="1" y="1"/>
                    <a:pt x="1" y="1"/>
                  </a:cubicBezTo>
                  <a:cubicBezTo>
                    <a:pt x="1" y="10"/>
                    <a:pt x="1" y="18"/>
                    <a:pt x="1" y="26"/>
                  </a:cubicBezTo>
                  <a:cubicBezTo>
                    <a:pt x="2" y="54"/>
                    <a:pt x="2" y="75"/>
                    <a:pt x="12" y="102"/>
                  </a:cubicBezTo>
                  <a:cubicBezTo>
                    <a:pt x="33" y="164"/>
                    <a:pt x="79" y="222"/>
                    <a:pt x="149" y="274"/>
                  </a:cubicBezTo>
                  <a:cubicBezTo>
                    <a:pt x="248" y="348"/>
                    <a:pt x="374" y="399"/>
                    <a:pt x="546" y="435"/>
                  </a:cubicBezTo>
                  <a:cubicBezTo>
                    <a:pt x="584" y="443"/>
                    <a:pt x="618" y="449"/>
                    <a:pt x="650" y="452"/>
                  </a:cubicBezTo>
                  <a:cubicBezTo>
                    <a:pt x="660" y="453"/>
                    <a:pt x="671" y="454"/>
                    <a:pt x="680" y="455"/>
                  </a:cubicBezTo>
                  <a:cubicBezTo>
                    <a:pt x="694" y="457"/>
                    <a:pt x="708" y="458"/>
                    <a:pt x="722" y="460"/>
                  </a:cubicBezTo>
                  <a:cubicBezTo>
                    <a:pt x="831" y="473"/>
                    <a:pt x="925" y="469"/>
                    <a:pt x="1033" y="458"/>
                  </a:cubicBezTo>
                  <a:cubicBezTo>
                    <a:pt x="1036" y="458"/>
                    <a:pt x="1036" y="458"/>
                    <a:pt x="1036" y="458"/>
                  </a:cubicBezTo>
                  <a:cubicBezTo>
                    <a:pt x="1038" y="458"/>
                    <a:pt x="1040" y="458"/>
                    <a:pt x="1042" y="458"/>
                  </a:cubicBezTo>
                  <a:cubicBezTo>
                    <a:pt x="1161" y="443"/>
                    <a:pt x="1257" y="424"/>
                    <a:pt x="1342" y="396"/>
                  </a:cubicBezTo>
                  <a:cubicBezTo>
                    <a:pt x="1372" y="386"/>
                    <a:pt x="1401" y="375"/>
                    <a:pt x="1428" y="364"/>
                  </a:cubicBezTo>
                  <a:cubicBezTo>
                    <a:pt x="1542" y="316"/>
                    <a:pt x="1687" y="230"/>
                    <a:pt x="1729" y="95"/>
                  </a:cubicBezTo>
                  <a:cubicBezTo>
                    <a:pt x="1738" y="64"/>
                    <a:pt x="1738" y="41"/>
                    <a:pt x="1738" y="10"/>
                  </a:cubicBezTo>
                  <a:cubicBezTo>
                    <a:pt x="1738" y="7"/>
                    <a:pt x="1738" y="4"/>
                    <a:pt x="1738" y="1"/>
                  </a:cubicBezTo>
                  <a:cubicBezTo>
                    <a:pt x="1738" y="1"/>
                    <a:pt x="1738" y="0"/>
                    <a:pt x="1738" y="0"/>
                  </a:cubicBezTo>
                  <a:cubicBezTo>
                    <a:pt x="1738" y="0"/>
                    <a:pt x="1738" y="0"/>
                    <a:pt x="1738" y="0"/>
                  </a:cubicBezTo>
                  <a:cubicBezTo>
                    <a:pt x="1738" y="0"/>
                    <a:pt x="1739" y="1"/>
                    <a:pt x="1739" y="1"/>
                  </a:cubicBezTo>
                  <a:cubicBezTo>
                    <a:pt x="1739" y="4"/>
                    <a:pt x="1739" y="7"/>
                    <a:pt x="1739" y="10"/>
                  </a:cubicBezTo>
                  <a:cubicBezTo>
                    <a:pt x="1739" y="42"/>
                    <a:pt x="1739" y="64"/>
                    <a:pt x="1730" y="95"/>
                  </a:cubicBezTo>
                  <a:cubicBezTo>
                    <a:pt x="1688" y="231"/>
                    <a:pt x="1543" y="317"/>
                    <a:pt x="1428" y="365"/>
                  </a:cubicBezTo>
                  <a:cubicBezTo>
                    <a:pt x="1401" y="376"/>
                    <a:pt x="1373" y="387"/>
                    <a:pt x="1343" y="397"/>
                  </a:cubicBezTo>
                  <a:cubicBezTo>
                    <a:pt x="1257" y="425"/>
                    <a:pt x="1162" y="444"/>
                    <a:pt x="1042" y="459"/>
                  </a:cubicBezTo>
                  <a:cubicBezTo>
                    <a:pt x="1040" y="459"/>
                    <a:pt x="1038" y="459"/>
                    <a:pt x="1036" y="459"/>
                  </a:cubicBezTo>
                  <a:cubicBezTo>
                    <a:pt x="1033" y="460"/>
                    <a:pt x="1033" y="460"/>
                    <a:pt x="1033" y="460"/>
                  </a:cubicBezTo>
                  <a:cubicBezTo>
                    <a:pt x="973" y="465"/>
                    <a:pt x="917" y="469"/>
                    <a:pt x="860" y="46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6" name="Freeform 181">
              <a:extLst>
                <a:ext uri="{FF2B5EF4-FFF2-40B4-BE49-F238E27FC236}">
                  <a16:creationId xmlns:a16="http://schemas.microsoft.com/office/drawing/2014/main" id="{D3AF7C24-9A14-AB7B-B87F-B769A05544EA}"/>
                </a:ext>
              </a:extLst>
            </p:cNvPr>
            <p:cNvSpPr>
              <a:spLocks/>
            </p:cNvSpPr>
            <p:nvPr/>
          </p:nvSpPr>
          <p:spPr bwMode="auto">
            <a:xfrm>
              <a:off x="413" y="1056"/>
              <a:ext cx="1526" cy="406"/>
            </a:xfrm>
            <a:custGeom>
              <a:avLst/>
              <a:gdLst>
                <a:gd name="T0" fmla="*/ 840 w 1627"/>
                <a:gd name="T1" fmla="*/ 433 h 433"/>
                <a:gd name="T2" fmla="*/ 802 w 1627"/>
                <a:gd name="T3" fmla="*/ 432 h 433"/>
                <a:gd name="T4" fmla="*/ 795 w 1627"/>
                <a:gd name="T5" fmla="*/ 432 h 433"/>
                <a:gd name="T6" fmla="*/ 586 w 1627"/>
                <a:gd name="T7" fmla="*/ 418 h 433"/>
                <a:gd name="T8" fmla="*/ 447 w 1627"/>
                <a:gd name="T9" fmla="*/ 394 h 433"/>
                <a:gd name="T10" fmla="*/ 349 w 1627"/>
                <a:gd name="T11" fmla="*/ 368 h 433"/>
                <a:gd name="T12" fmla="*/ 272 w 1627"/>
                <a:gd name="T13" fmla="*/ 341 h 433"/>
                <a:gd name="T14" fmla="*/ 113 w 1627"/>
                <a:gd name="T15" fmla="*/ 256 h 433"/>
                <a:gd name="T16" fmla="*/ 6 w 1627"/>
                <a:gd name="T17" fmla="*/ 115 h 433"/>
                <a:gd name="T18" fmla="*/ 1 w 1627"/>
                <a:gd name="T19" fmla="*/ 69 h 433"/>
                <a:gd name="T20" fmla="*/ 0 w 1627"/>
                <a:gd name="T21" fmla="*/ 66 h 433"/>
                <a:gd name="T22" fmla="*/ 17 w 1627"/>
                <a:gd name="T23" fmla="*/ 0 h 433"/>
                <a:gd name="T24" fmla="*/ 18 w 1627"/>
                <a:gd name="T25" fmla="*/ 0 h 433"/>
                <a:gd name="T26" fmla="*/ 18 w 1627"/>
                <a:gd name="T27" fmla="*/ 0 h 433"/>
                <a:gd name="T28" fmla="*/ 1 w 1627"/>
                <a:gd name="T29" fmla="*/ 66 h 433"/>
                <a:gd name="T30" fmla="*/ 2 w 1627"/>
                <a:gd name="T31" fmla="*/ 69 h 433"/>
                <a:gd name="T32" fmla="*/ 7 w 1627"/>
                <a:gd name="T33" fmla="*/ 115 h 433"/>
                <a:gd name="T34" fmla="*/ 273 w 1627"/>
                <a:gd name="T35" fmla="*/ 340 h 433"/>
                <a:gd name="T36" fmla="*/ 349 w 1627"/>
                <a:gd name="T37" fmla="*/ 367 h 433"/>
                <a:gd name="T38" fmla="*/ 447 w 1627"/>
                <a:gd name="T39" fmla="*/ 393 h 433"/>
                <a:gd name="T40" fmla="*/ 587 w 1627"/>
                <a:gd name="T41" fmla="*/ 417 h 433"/>
                <a:gd name="T42" fmla="*/ 795 w 1627"/>
                <a:gd name="T43" fmla="*/ 431 h 433"/>
                <a:gd name="T44" fmla="*/ 802 w 1627"/>
                <a:gd name="T45" fmla="*/ 431 h 433"/>
                <a:gd name="T46" fmla="*/ 1002 w 1627"/>
                <a:gd name="T47" fmla="*/ 421 h 433"/>
                <a:gd name="T48" fmla="*/ 1312 w 1627"/>
                <a:gd name="T49" fmla="*/ 354 h 433"/>
                <a:gd name="T50" fmla="*/ 1384 w 1627"/>
                <a:gd name="T51" fmla="*/ 326 h 433"/>
                <a:gd name="T52" fmla="*/ 1549 w 1627"/>
                <a:gd name="T53" fmla="*/ 221 h 433"/>
                <a:gd name="T54" fmla="*/ 1619 w 1627"/>
                <a:gd name="T55" fmla="*/ 49 h 433"/>
                <a:gd name="T56" fmla="*/ 1604 w 1627"/>
                <a:gd name="T57" fmla="*/ 0 h 433"/>
                <a:gd name="T58" fmla="*/ 1605 w 1627"/>
                <a:gd name="T59" fmla="*/ 0 h 433"/>
                <a:gd name="T60" fmla="*/ 1605 w 1627"/>
                <a:gd name="T61" fmla="*/ 0 h 433"/>
                <a:gd name="T62" fmla="*/ 1620 w 1627"/>
                <a:gd name="T63" fmla="*/ 49 h 433"/>
                <a:gd name="T64" fmla="*/ 1549 w 1627"/>
                <a:gd name="T65" fmla="*/ 222 h 433"/>
                <a:gd name="T66" fmla="*/ 1384 w 1627"/>
                <a:gd name="T67" fmla="*/ 327 h 433"/>
                <a:gd name="T68" fmla="*/ 1312 w 1627"/>
                <a:gd name="T69" fmla="*/ 355 h 433"/>
                <a:gd name="T70" fmla="*/ 1002 w 1627"/>
                <a:gd name="T71" fmla="*/ 422 h 433"/>
                <a:gd name="T72" fmla="*/ 840 w 1627"/>
                <a:gd name="T73" fmla="*/ 433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27" h="433">
                  <a:moveTo>
                    <a:pt x="840" y="433"/>
                  </a:moveTo>
                  <a:cubicBezTo>
                    <a:pt x="827" y="433"/>
                    <a:pt x="815" y="433"/>
                    <a:pt x="802" y="432"/>
                  </a:cubicBezTo>
                  <a:cubicBezTo>
                    <a:pt x="795" y="432"/>
                    <a:pt x="795" y="432"/>
                    <a:pt x="795" y="432"/>
                  </a:cubicBezTo>
                  <a:cubicBezTo>
                    <a:pt x="717" y="429"/>
                    <a:pt x="661" y="427"/>
                    <a:pt x="586" y="418"/>
                  </a:cubicBezTo>
                  <a:cubicBezTo>
                    <a:pt x="543" y="413"/>
                    <a:pt x="496" y="405"/>
                    <a:pt x="447" y="394"/>
                  </a:cubicBezTo>
                  <a:cubicBezTo>
                    <a:pt x="410" y="386"/>
                    <a:pt x="378" y="377"/>
                    <a:pt x="349" y="368"/>
                  </a:cubicBezTo>
                  <a:cubicBezTo>
                    <a:pt x="321" y="360"/>
                    <a:pt x="296" y="351"/>
                    <a:pt x="272" y="341"/>
                  </a:cubicBezTo>
                  <a:cubicBezTo>
                    <a:pt x="207" y="316"/>
                    <a:pt x="155" y="288"/>
                    <a:pt x="113" y="256"/>
                  </a:cubicBezTo>
                  <a:cubicBezTo>
                    <a:pt x="58" y="215"/>
                    <a:pt x="22" y="167"/>
                    <a:pt x="6" y="115"/>
                  </a:cubicBezTo>
                  <a:cubicBezTo>
                    <a:pt x="2" y="101"/>
                    <a:pt x="1" y="84"/>
                    <a:pt x="1" y="69"/>
                  </a:cubicBezTo>
                  <a:cubicBezTo>
                    <a:pt x="0" y="66"/>
                    <a:pt x="0" y="66"/>
                    <a:pt x="0" y="66"/>
                  </a:cubicBezTo>
                  <a:cubicBezTo>
                    <a:pt x="0" y="43"/>
                    <a:pt x="9" y="20"/>
                    <a:pt x="17" y="0"/>
                  </a:cubicBezTo>
                  <a:cubicBezTo>
                    <a:pt x="17" y="0"/>
                    <a:pt x="17" y="0"/>
                    <a:pt x="18" y="0"/>
                  </a:cubicBezTo>
                  <a:cubicBezTo>
                    <a:pt x="18" y="0"/>
                    <a:pt x="18" y="0"/>
                    <a:pt x="18" y="0"/>
                  </a:cubicBezTo>
                  <a:cubicBezTo>
                    <a:pt x="10" y="21"/>
                    <a:pt x="1" y="43"/>
                    <a:pt x="1" y="66"/>
                  </a:cubicBezTo>
                  <a:cubicBezTo>
                    <a:pt x="2" y="69"/>
                    <a:pt x="2" y="69"/>
                    <a:pt x="2" y="69"/>
                  </a:cubicBezTo>
                  <a:cubicBezTo>
                    <a:pt x="2" y="83"/>
                    <a:pt x="3" y="101"/>
                    <a:pt x="7" y="115"/>
                  </a:cubicBezTo>
                  <a:cubicBezTo>
                    <a:pt x="36" y="207"/>
                    <a:pt x="123" y="281"/>
                    <a:pt x="273" y="340"/>
                  </a:cubicBezTo>
                  <a:cubicBezTo>
                    <a:pt x="297" y="350"/>
                    <a:pt x="322" y="359"/>
                    <a:pt x="349" y="367"/>
                  </a:cubicBezTo>
                  <a:cubicBezTo>
                    <a:pt x="378" y="376"/>
                    <a:pt x="410" y="384"/>
                    <a:pt x="447" y="393"/>
                  </a:cubicBezTo>
                  <a:cubicBezTo>
                    <a:pt x="496" y="404"/>
                    <a:pt x="543" y="412"/>
                    <a:pt x="587" y="417"/>
                  </a:cubicBezTo>
                  <a:cubicBezTo>
                    <a:pt x="661" y="426"/>
                    <a:pt x="717" y="428"/>
                    <a:pt x="795" y="431"/>
                  </a:cubicBezTo>
                  <a:cubicBezTo>
                    <a:pt x="802" y="431"/>
                    <a:pt x="802" y="431"/>
                    <a:pt x="802" y="431"/>
                  </a:cubicBezTo>
                  <a:cubicBezTo>
                    <a:pt x="862" y="433"/>
                    <a:pt x="927" y="430"/>
                    <a:pt x="1002" y="421"/>
                  </a:cubicBezTo>
                  <a:cubicBezTo>
                    <a:pt x="1126" y="406"/>
                    <a:pt x="1225" y="385"/>
                    <a:pt x="1312" y="354"/>
                  </a:cubicBezTo>
                  <a:cubicBezTo>
                    <a:pt x="1337" y="346"/>
                    <a:pt x="1361" y="336"/>
                    <a:pt x="1384" y="326"/>
                  </a:cubicBezTo>
                  <a:cubicBezTo>
                    <a:pt x="1453" y="295"/>
                    <a:pt x="1509" y="260"/>
                    <a:pt x="1549" y="221"/>
                  </a:cubicBezTo>
                  <a:cubicBezTo>
                    <a:pt x="1602" y="169"/>
                    <a:pt x="1626" y="111"/>
                    <a:pt x="1619" y="49"/>
                  </a:cubicBezTo>
                  <a:cubicBezTo>
                    <a:pt x="1618" y="34"/>
                    <a:pt x="1613" y="19"/>
                    <a:pt x="1604" y="0"/>
                  </a:cubicBezTo>
                  <a:cubicBezTo>
                    <a:pt x="1604" y="0"/>
                    <a:pt x="1604" y="0"/>
                    <a:pt x="1605" y="0"/>
                  </a:cubicBezTo>
                  <a:cubicBezTo>
                    <a:pt x="1605" y="0"/>
                    <a:pt x="1605" y="0"/>
                    <a:pt x="1605" y="0"/>
                  </a:cubicBezTo>
                  <a:cubicBezTo>
                    <a:pt x="1614" y="19"/>
                    <a:pt x="1619" y="34"/>
                    <a:pt x="1620" y="49"/>
                  </a:cubicBezTo>
                  <a:cubicBezTo>
                    <a:pt x="1627" y="111"/>
                    <a:pt x="1603" y="169"/>
                    <a:pt x="1549" y="222"/>
                  </a:cubicBezTo>
                  <a:cubicBezTo>
                    <a:pt x="1509" y="261"/>
                    <a:pt x="1454" y="296"/>
                    <a:pt x="1384" y="327"/>
                  </a:cubicBezTo>
                  <a:cubicBezTo>
                    <a:pt x="1361" y="337"/>
                    <a:pt x="1337" y="347"/>
                    <a:pt x="1312" y="355"/>
                  </a:cubicBezTo>
                  <a:cubicBezTo>
                    <a:pt x="1225" y="386"/>
                    <a:pt x="1127" y="407"/>
                    <a:pt x="1002" y="422"/>
                  </a:cubicBezTo>
                  <a:cubicBezTo>
                    <a:pt x="943" y="429"/>
                    <a:pt x="890" y="433"/>
                    <a:pt x="840" y="43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7" name="Freeform 182">
              <a:extLst>
                <a:ext uri="{FF2B5EF4-FFF2-40B4-BE49-F238E27FC236}">
                  <a16:creationId xmlns:a16="http://schemas.microsoft.com/office/drawing/2014/main" id="{319A333F-96D6-24A7-A70D-358514007AA5}"/>
                </a:ext>
              </a:extLst>
            </p:cNvPr>
            <p:cNvSpPr>
              <a:spLocks/>
            </p:cNvSpPr>
            <p:nvPr/>
          </p:nvSpPr>
          <p:spPr bwMode="auto">
            <a:xfrm>
              <a:off x="1775" y="843"/>
              <a:ext cx="5" cy="7"/>
            </a:xfrm>
            <a:custGeom>
              <a:avLst/>
              <a:gdLst>
                <a:gd name="T0" fmla="*/ 6 w 6"/>
                <a:gd name="T1" fmla="*/ 7 h 7"/>
                <a:gd name="T2" fmla="*/ 5 w 6"/>
                <a:gd name="T3" fmla="*/ 7 h 7"/>
                <a:gd name="T4" fmla="*/ 0 w 6"/>
                <a:gd name="T5" fmla="*/ 1 h 7"/>
                <a:gd name="T6" fmla="*/ 0 w 6"/>
                <a:gd name="T7" fmla="*/ 1 h 7"/>
                <a:gd name="T8" fmla="*/ 0 w 6"/>
                <a:gd name="T9" fmla="*/ 0 h 7"/>
                <a:gd name="T10" fmla="*/ 1 w 6"/>
                <a:gd name="T11" fmla="*/ 0 h 7"/>
                <a:gd name="T12" fmla="*/ 1 w 6"/>
                <a:gd name="T13" fmla="*/ 0 h 7"/>
                <a:gd name="T14" fmla="*/ 6 w 6"/>
                <a:gd name="T15" fmla="*/ 6 h 7"/>
                <a:gd name="T16" fmla="*/ 6 w 6"/>
                <a:gd name="T17" fmla="*/ 7 h 7"/>
                <a:gd name="T18" fmla="*/ 6 w 6"/>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7">
                  <a:moveTo>
                    <a:pt x="6" y="7"/>
                  </a:moveTo>
                  <a:cubicBezTo>
                    <a:pt x="6" y="7"/>
                    <a:pt x="6" y="7"/>
                    <a:pt x="5" y="7"/>
                  </a:cubicBezTo>
                  <a:cubicBezTo>
                    <a:pt x="4" y="5"/>
                    <a:pt x="2" y="3"/>
                    <a:pt x="0" y="1"/>
                  </a:cubicBezTo>
                  <a:cubicBezTo>
                    <a:pt x="0" y="1"/>
                    <a:pt x="0" y="1"/>
                    <a:pt x="0" y="1"/>
                  </a:cubicBezTo>
                  <a:cubicBezTo>
                    <a:pt x="0" y="0"/>
                    <a:pt x="0" y="0"/>
                    <a:pt x="0" y="0"/>
                  </a:cubicBezTo>
                  <a:cubicBezTo>
                    <a:pt x="1" y="0"/>
                    <a:pt x="1" y="0"/>
                    <a:pt x="1" y="0"/>
                  </a:cubicBezTo>
                  <a:cubicBezTo>
                    <a:pt x="1" y="0"/>
                    <a:pt x="1" y="0"/>
                    <a:pt x="1" y="0"/>
                  </a:cubicBezTo>
                  <a:cubicBezTo>
                    <a:pt x="3" y="2"/>
                    <a:pt x="5" y="4"/>
                    <a:pt x="6" y="6"/>
                  </a:cubicBezTo>
                  <a:cubicBezTo>
                    <a:pt x="6" y="7"/>
                    <a:pt x="6" y="7"/>
                    <a:pt x="6" y="7"/>
                  </a:cubicBezTo>
                  <a:cubicBezTo>
                    <a:pt x="6" y="7"/>
                    <a:pt x="6" y="7"/>
                    <a:pt x="6"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8" name="Freeform 183">
              <a:extLst>
                <a:ext uri="{FF2B5EF4-FFF2-40B4-BE49-F238E27FC236}">
                  <a16:creationId xmlns:a16="http://schemas.microsoft.com/office/drawing/2014/main" id="{B4BBEFBD-D9CF-9835-BC9B-6787CC9CAF74}"/>
                </a:ext>
              </a:extLst>
            </p:cNvPr>
            <p:cNvSpPr>
              <a:spLocks/>
            </p:cNvSpPr>
            <p:nvPr/>
          </p:nvSpPr>
          <p:spPr bwMode="auto">
            <a:xfrm>
              <a:off x="526" y="843"/>
              <a:ext cx="1286" cy="346"/>
            </a:xfrm>
            <a:custGeom>
              <a:avLst/>
              <a:gdLst>
                <a:gd name="T0" fmla="*/ 677 w 1371"/>
                <a:gd name="T1" fmla="*/ 351 h 368"/>
                <a:gd name="T2" fmla="*/ 240 w 1371"/>
                <a:gd name="T3" fmla="*/ 286 h 368"/>
                <a:gd name="T4" fmla="*/ 45 w 1371"/>
                <a:gd name="T5" fmla="*/ 174 h 368"/>
                <a:gd name="T6" fmla="*/ 19 w 1371"/>
                <a:gd name="T7" fmla="*/ 42 h 368"/>
                <a:gd name="T8" fmla="*/ 48 w 1371"/>
                <a:gd name="T9" fmla="*/ 0 h 368"/>
                <a:gd name="T10" fmla="*/ 49 w 1371"/>
                <a:gd name="T11" fmla="*/ 0 h 368"/>
                <a:gd name="T12" fmla="*/ 49 w 1371"/>
                <a:gd name="T13" fmla="*/ 1 h 368"/>
                <a:gd name="T14" fmla="*/ 20 w 1371"/>
                <a:gd name="T15" fmla="*/ 43 h 368"/>
                <a:gd name="T16" fmla="*/ 46 w 1371"/>
                <a:gd name="T17" fmla="*/ 174 h 368"/>
                <a:gd name="T18" fmla="*/ 240 w 1371"/>
                <a:gd name="T19" fmla="*/ 285 h 368"/>
                <a:gd name="T20" fmla="*/ 936 w 1371"/>
                <a:gd name="T21" fmla="*/ 333 h 368"/>
                <a:gd name="T22" fmla="*/ 1032 w 1371"/>
                <a:gd name="T23" fmla="*/ 315 h 368"/>
                <a:gd name="T24" fmla="*/ 1330 w 1371"/>
                <a:gd name="T25" fmla="*/ 178 h 368"/>
                <a:gd name="T26" fmla="*/ 1369 w 1371"/>
                <a:gd name="T27" fmla="*/ 108 h 368"/>
                <a:gd name="T28" fmla="*/ 1365 w 1371"/>
                <a:gd name="T29" fmla="*/ 56 h 368"/>
                <a:gd name="T30" fmla="*/ 1350 w 1371"/>
                <a:gd name="T31" fmla="*/ 25 h 368"/>
                <a:gd name="T32" fmla="*/ 1349 w 1371"/>
                <a:gd name="T33" fmla="*/ 23 h 368"/>
                <a:gd name="T34" fmla="*/ 1336 w 1371"/>
                <a:gd name="T35" fmla="*/ 7 h 368"/>
                <a:gd name="T36" fmla="*/ 1337 w 1371"/>
                <a:gd name="T37" fmla="*/ 6 h 368"/>
                <a:gd name="T38" fmla="*/ 1337 w 1371"/>
                <a:gd name="T39" fmla="*/ 6 h 368"/>
                <a:gd name="T40" fmla="*/ 1349 w 1371"/>
                <a:gd name="T41" fmla="*/ 22 h 368"/>
                <a:gd name="T42" fmla="*/ 1351 w 1371"/>
                <a:gd name="T43" fmla="*/ 25 h 368"/>
                <a:gd name="T44" fmla="*/ 1366 w 1371"/>
                <a:gd name="T45" fmla="*/ 55 h 368"/>
                <a:gd name="T46" fmla="*/ 1370 w 1371"/>
                <a:gd name="T47" fmla="*/ 108 h 368"/>
                <a:gd name="T48" fmla="*/ 1330 w 1371"/>
                <a:gd name="T49" fmla="*/ 179 h 368"/>
                <a:gd name="T50" fmla="*/ 1032 w 1371"/>
                <a:gd name="T51" fmla="*/ 316 h 368"/>
                <a:gd name="T52" fmla="*/ 936 w 1371"/>
                <a:gd name="T53" fmla="*/ 334 h 368"/>
                <a:gd name="T54" fmla="*/ 677 w 1371"/>
                <a:gd name="T55" fmla="*/ 351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71" h="368">
                  <a:moveTo>
                    <a:pt x="677" y="351"/>
                  </a:moveTo>
                  <a:cubicBezTo>
                    <a:pt x="538" y="351"/>
                    <a:pt x="385" y="335"/>
                    <a:pt x="240" y="286"/>
                  </a:cubicBezTo>
                  <a:cubicBezTo>
                    <a:pt x="177" y="265"/>
                    <a:pt x="98" y="233"/>
                    <a:pt x="45" y="174"/>
                  </a:cubicBezTo>
                  <a:cubicBezTo>
                    <a:pt x="9" y="134"/>
                    <a:pt x="0" y="85"/>
                    <a:pt x="19" y="42"/>
                  </a:cubicBezTo>
                  <a:cubicBezTo>
                    <a:pt x="27" y="26"/>
                    <a:pt x="38" y="13"/>
                    <a:pt x="48" y="0"/>
                  </a:cubicBezTo>
                  <a:cubicBezTo>
                    <a:pt x="49" y="0"/>
                    <a:pt x="49" y="0"/>
                    <a:pt x="49" y="0"/>
                  </a:cubicBezTo>
                  <a:cubicBezTo>
                    <a:pt x="49" y="0"/>
                    <a:pt x="49" y="1"/>
                    <a:pt x="49" y="1"/>
                  </a:cubicBezTo>
                  <a:cubicBezTo>
                    <a:pt x="39" y="13"/>
                    <a:pt x="28" y="27"/>
                    <a:pt x="20" y="43"/>
                  </a:cubicBezTo>
                  <a:cubicBezTo>
                    <a:pt x="1" y="85"/>
                    <a:pt x="10" y="134"/>
                    <a:pt x="46" y="174"/>
                  </a:cubicBezTo>
                  <a:cubicBezTo>
                    <a:pt x="98" y="232"/>
                    <a:pt x="177" y="264"/>
                    <a:pt x="240" y="285"/>
                  </a:cubicBezTo>
                  <a:cubicBezTo>
                    <a:pt x="485" y="368"/>
                    <a:pt x="753" y="357"/>
                    <a:pt x="936" y="333"/>
                  </a:cubicBezTo>
                  <a:cubicBezTo>
                    <a:pt x="966" y="329"/>
                    <a:pt x="999" y="323"/>
                    <a:pt x="1032" y="315"/>
                  </a:cubicBezTo>
                  <a:cubicBezTo>
                    <a:pt x="1133" y="292"/>
                    <a:pt x="1257" y="255"/>
                    <a:pt x="1330" y="178"/>
                  </a:cubicBezTo>
                  <a:cubicBezTo>
                    <a:pt x="1342" y="165"/>
                    <a:pt x="1370" y="129"/>
                    <a:pt x="1369" y="108"/>
                  </a:cubicBezTo>
                  <a:cubicBezTo>
                    <a:pt x="1369" y="91"/>
                    <a:pt x="1367" y="73"/>
                    <a:pt x="1365" y="56"/>
                  </a:cubicBezTo>
                  <a:cubicBezTo>
                    <a:pt x="1364" y="45"/>
                    <a:pt x="1356" y="34"/>
                    <a:pt x="1350" y="25"/>
                  </a:cubicBezTo>
                  <a:cubicBezTo>
                    <a:pt x="1350" y="25"/>
                    <a:pt x="1349" y="24"/>
                    <a:pt x="1349" y="23"/>
                  </a:cubicBezTo>
                  <a:cubicBezTo>
                    <a:pt x="1345" y="17"/>
                    <a:pt x="1337" y="7"/>
                    <a:pt x="1336" y="7"/>
                  </a:cubicBezTo>
                  <a:cubicBezTo>
                    <a:pt x="1336" y="7"/>
                    <a:pt x="1336" y="6"/>
                    <a:pt x="1337" y="6"/>
                  </a:cubicBezTo>
                  <a:cubicBezTo>
                    <a:pt x="1337" y="6"/>
                    <a:pt x="1337" y="6"/>
                    <a:pt x="1337" y="6"/>
                  </a:cubicBezTo>
                  <a:cubicBezTo>
                    <a:pt x="1337" y="6"/>
                    <a:pt x="1346" y="17"/>
                    <a:pt x="1349" y="22"/>
                  </a:cubicBezTo>
                  <a:cubicBezTo>
                    <a:pt x="1350" y="23"/>
                    <a:pt x="1351" y="24"/>
                    <a:pt x="1351" y="25"/>
                  </a:cubicBezTo>
                  <a:cubicBezTo>
                    <a:pt x="1357" y="34"/>
                    <a:pt x="1365" y="45"/>
                    <a:pt x="1366" y="55"/>
                  </a:cubicBezTo>
                  <a:cubicBezTo>
                    <a:pt x="1368" y="73"/>
                    <a:pt x="1370" y="91"/>
                    <a:pt x="1370" y="108"/>
                  </a:cubicBezTo>
                  <a:cubicBezTo>
                    <a:pt x="1371" y="129"/>
                    <a:pt x="1344" y="165"/>
                    <a:pt x="1330" y="179"/>
                  </a:cubicBezTo>
                  <a:cubicBezTo>
                    <a:pt x="1258" y="256"/>
                    <a:pt x="1133" y="293"/>
                    <a:pt x="1032" y="316"/>
                  </a:cubicBezTo>
                  <a:cubicBezTo>
                    <a:pt x="999" y="324"/>
                    <a:pt x="966" y="330"/>
                    <a:pt x="936" y="334"/>
                  </a:cubicBezTo>
                  <a:cubicBezTo>
                    <a:pt x="861" y="344"/>
                    <a:pt x="773" y="351"/>
                    <a:pt x="677" y="35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09" name="Freeform 184">
              <a:extLst>
                <a:ext uri="{FF2B5EF4-FFF2-40B4-BE49-F238E27FC236}">
                  <a16:creationId xmlns:a16="http://schemas.microsoft.com/office/drawing/2014/main" id="{4DE6E420-B45C-9C80-CD98-627F2682B4BD}"/>
                </a:ext>
              </a:extLst>
            </p:cNvPr>
            <p:cNvSpPr>
              <a:spLocks/>
            </p:cNvSpPr>
            <p:nvPr/>
          </p:nvSpPr>
          <p:spPr bwMode="auto">
            <a:xfrm>
              <a:off x="1565" y="680"/>
              <a:ext cx="54" cy="42"/>
            </a:xfrm>
            <a:custGeom>
              <a:avLst/>
              <a:gdLst>
                <a:gd name="T0" fmla="*/ 57 w 58"/>
                <a:gd name="T1" fmla="*/ 45 h 45"/>
                <a:gd name="T2" fmla="*/ 57 w 58"/>
                <a:gd name="T3" fmla="*/ 45 h 45"/>
                <a:gd name="T4" fmla="*/ 0 w 58"/>
                <a:gd name="T5" fmla="*/ 1 h 45"/>
                <a:gd name="T6" fmla="*/ 0 w 58"/>
                <a:gd name="T7" fmla="*/ 1 h 45"/>
                <a:gd name="T8" fmla="*/ 1 w 58"/>
                <a:gd name="T9" fmla="*/ 0 h 45"/>
                <a:gd name="T10" fmla="*/ 58 w 58"/>
                <a:gd name="T11" fmla="*/ 44 h 45"/>
                <a:gd name="T12" fmla="*/ 58 w 58"/>
                <a:gd name="T13" fmla="*/ 45 h 45"/>
                <a:gd name="T14" fmla="*/ 57 w 58"/>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45">
                  <a:moveTo>
                    <a:pt x="57" y="45"/>
                  </a:moveTo>
                  <a:cubicBezTo>
                    <a:pt x="57" y="45"/>
                    <a:pt x="57" y="45"/>
                    <a:pt x="57" y="45"/>
                  </a:cubicBezTo>
                  <a:cubicBezTo>
                    <a:pt x="42" y="30"/>
                    <a:pt x="24" y="14"/>
                    <a:pt x="0" y="1"/>
                  </a:cubicBezTo>
                  <a:cubicBezTo>
                    <a:pt x="0" y="1"/>
                    <a:pt x="0" y="1"/>
                    <a:pt x="0" y="1"/>
                  </a:cubicBezTo>
                  <a:cubicBezTo>
                    <a:pt x="0" y="0"/>
                    <a:pt x="1" y="0"/>
                    <a:pt x="1" y="0"/>
                  </a:cubicBezTo>
                  <a:cubicBezTo>
                    <a:pt x="25" y="14"/>
                    <a:pt x="42" y="29"/>
                    <a:pt x="58" y="44"/>
                  </a:cubicBezTo>
                  <a:cubicBezTo>
                    <a:pt x="58" y="45"/>
                    <a:pt x="58" y="45"/>
                    <a:pt x="58" y="45"/>
                  </a:cubicBezTo>
                  <a:cubicBezTo>
                    <a:pt x="58" y="45"/>
                    <a:pt x="57" y="45"/>
                    <a:pt x="57"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10" name="Freeform 185">
              <a:extLst>
                <a:ext uri="{FF2B5EF4-FFF2-40B4-BE49-F238E27FC236}">
                  <a16:creationId xmlns:a16="http://schemas.microsoft.com/office/drawing/2014/main" id="{DC2C2A43-93E9-52EA-E82A-E3DB8FA499C6}"/>
                </a:ext>
              </a:extLst>
            </p:cNvPr>
            <p:cNvSpPr>
              <a:spLocks/>
            </p:cNvSpPr>
            <p:nvPr/>
          </p:nvSpPr>
          <p:spPr bwMode="auto">
            <a:xfrm>
              <a:off x="714" y="680"/>
              <a:ext cx="921" cy="237"/>
            </a:xfrm>
            <a:custGeom>
              <a:avLst/>
              <a:gdLst>
                <a:gd name="T0" fmla="*/ 428 w 982"/>
                <a:gd name="T1" fmla="*/ 253 h 253"/>
                <a:gd name="T2" fmla="*/ 360 w 982"/>
                <a:gd name="T3" fmla="*/ 248 h 253"/>
                <a:gd name="T4" fmla="*/ 330 w 982"/>
                <a:gd name="T5" fmla="*/ 245 h 253"/>
                <a:gd name="T6" fmla="*/ 56 w 982"/>
                <a:gd name="T7" fmla="*/ 166 h 253"/>
                <a:gd name="T8" fmla="*/ 6 w 982"/>
                <a:gd name="T9" fmla="*/ 117 h 253"/>
                <a:gd name="T10" fmla="*/ 0 w 982"/>
                <a:gd name="T11" fmla="*/ 73 h 253"/>
                <a:gd name="T12" fmla="*/ 10 w 982"/>
                <a:gd name="T13" fmla="*/ 52 h 253"/>
                <a:gd name="T14" fmla="*/ 73 w 982"/>
                <a:gd name="T15" fmla="*/ 0 h 253"/>
                <a:gd name="T16" fmla="*/ 73 w 982"/>
                <a:gd name="T17" fmla="*/ 1 h 253"/>
                <a:gd name="T18" fmla="*/ 73 w 982"/>
                <a:gd name="T19" fmla="*/ 1 h 253"/>
                <a:gd name="T20" fmla="*/ 11 w 982"/>
                <a:gd name="T21" fmla="*/ 53 h 253"/>
                <a:gd name="T22" fmla="*/ 1 w 982"/>
                <a:gd name="T23" fmla="*/ 73 h 253"/>
                <a:gd name="T24" fmla="*/ 7 w 982"/>
                <a:gd name="T25" fmla="*/ 117 h 253"/>
                <a:gd name="T26" fmla="*/ 57 w 982"/>
                <a:gd name="T27" fmla="*/ 165 h 253"/>
                <a:gd name="T28" fmla="*/ 330 w 982"/>
                <a:gd name="T29" fmla="*/ 244 h 253"/>
                <a:gd name="T30" fmla="*/ 361 w 982"/>
                <a:gd name="T31" fmla="*/ 247 h 253"/>
                <a:gd name="T32" fmla="*/ 430 w 982"/>
                <a:gd name="T33" fmla="*/ 252 h 253"/>
                <a:gd name="T34" fmla="*/ 569 w 982"/>
                <a:gd name="T35" fmla="*/ 251 h 253"/>
                <a:gd name="T36" fmla="*/ 675 w 982"/>
                <a:gd name="T37" fmla="*/ 241 h 253"/>
                <a:gd name="T38" fmla="*/ 919 w 982"/>
                <a:gd name="T39" fmla="*/ 168 h 253"/>
                <a:gd name="T40" fmla="*/ 972 w 982"/>
                <a:gd name="T41" fmla="*/ 120 h 253"/>
                <a:gd name="T42" fmla="*/ 980 w 982"/>
                <a:gd name="T43" fmla="*/ 98 h 253"/>
                <a:gd name="T44" fmla="*/ 971 w 982"/>
                <a:gd name="T45" fmla="*/ 55 h 253"/>
                <a:gd name="T46" fmla="*/ 964 w 982"/>
                <a:gd name="T47" fmla="*/ 45 h 253"/>
                <a:gd name="T48" fmla="*/ 964 w 982"/>
                <a:gd name="T49" fmla="*/ 44 h 253"/>
                <a:gd name="T50" fmla="*/ 965 w 982"/>
                <a:gd name="T51" fmla="*/ 44 h 253"/>
                <a:gd name="T52" fmla="*/ 972 w 982"/>
                <a:gd name="T53" fmla="*/ 55 h 253"/>
                <a:gd name="T54" fmla="*/ 981 w 982"/>
                <a:gd name="T55" fmla="*/ 98 h 253"/>
                <a:gd name="T56" fmla="*/ 973 w 982"/>
                <a:gd name="T57" fmla="*/ 121 h 253"/>
                <a:gd name="T58" fmla="*/ 920 w 982"/>
                <a:gd name="T59" fmla="*/ 169 h 253"/>
                <a:gd name="T60" fmla="*/ 675 w 982"/>
                <a:gd name="T61" fmla="*/ 242 h 253"/>
                <a:gd name="T62" fmla="*/ 569 w 982"/>
                <a:gd name="T63" fmla="*/ 252 h 253"/>
                <a:gd name="T64" fmla="*/ 430 w 982"/>
                <a:gd name="T65" fmla="*/ 253 h 253"/>
                <a:gd name="T66" fmla="*/ 428 w 982"/>
                <a:gd name="T67" fmla="*/ 253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82" h="253">
                  <a:moveTo>
                    <a:pt x="428" y="253"/>
                  </a:moveTo>
                  <a:cubicBezTo>
                    <a:pt x="406" y="253"/>
                    <a:pt x="383" y="251"/>
                    <a:pt x="360" y="248"/>
                  </a:cubicBezTo>
                  <a:cubicBezTo>
                    <a:pt x="351" y="247"/>
                    <a:pt x="340" y="246"/>
                    <a:pt x="330" y="245"/>
                  </a:cubicBezTo>
                  <a:cubicBezTo>
                    <a:pt x="244" y="238"/>
                    <a:pt x="126" y="211"/>
                    <a:pt x="56" y="166"/>
                  </a:cubicBezTo>
                  <a:cubicBezTo>
                    <a:pt x="44" y="159"/>
                    <a:pt x="10" y="134"/>
                    <a:pt x="6" y="117"/>
                  </a:cubicBezTo>
                  <a:cubicBezTo>
                    <a:pt x="3" y="103"/>
                    <a:pt x="1" y="88"/>
                    <a:pt x="0" y="73"/>
                  </a:cubicBezTo>
                  <a:cubicBezTo>
                    <a:pt x="0" y="69"/>
                    <a:pt x="8" y="55"/>
                    <a:pt x="10" y="52"/>
                  </a:cubicBezTo>
                  <a:cubicBezTo>
                    <a:pt x="26" y="29"/>
                    <a:pt x="50" y="13"/>
                    <a:pt x="73" y="0"/>
                  </a:cubicBezTo>
                  <a:cubicBezTo>
                    <a:pt x="73" y="0"/>
                    <a:pt x="73" y="0"/>
                    <a:pt x="73" y="1"/>
                  </a:cubicBezTo>
                  <a:cubicBezTo>
                    <a:pt x="73" y="1"/>
                    <a:pt x="73" y="1"/>
                    <a:pt x="73" y="1"/>
                  </a:cubicBezTo>
                  <a:cubicBezTo>
                    <a:pt x="51" y="14"/>
                    <a:pt x="26" y="29"/>
                    <a:pt x="11" y="53"/>
                  </a:cubicBezTo>
                  <a:cubicBezTo>
                    <a:pt x="9" y="56"/>
                    <a:pt x="1" y="69"/>
                    <a:pt x="1" y="73"/>
                  </a:cubicBezTo>
                  <a:cubicBezTo>
                    <a:pt x="2" y="88"/>
                    <a:pt x="4" y="103"/>
                    <a:pt x="7" y="117"/>
                  </a:cubicBezTo>
                  <a:cubicBezTo>
                    <a:pt x="11" y="133"/>
                    <a:pt x="45" y="158"/>
                    <a:pt x="57" y="165"/>
                  </a:cubicBezTo>
                  <a:cubicBezTo>
                    <a:pt x="126" y="210"/>
                    <a:pt x="244" y="237"/>
                    <a:pt x="330" y="244"/>
                  </a:cubicBezTo>
                  <a:cubicBezTo>
                    <a:pt x="340" y="245"/>
                    <a:pt x="351" y="246"/>
                    <a:pt x="361" y="247"/>
                  </a:cubicBezTo>
                  <a:cubicBezTo>
                    <a:pt x="383" y="250"/>
                    <a:pt x="406" y="252"/>
                    <a:pt x="430" y="252"/>
                  </a:cubicBezTo>
                  <a:cubicBezTo>
                    <a:pt x="474" y="252"/>
                    <a:pt x="519" y="252"/>
                    <a:pt x="569" y="251"/>
                  </a:cubicBezTo>
                  <a:cubicBezTo>
                    <a:pt x="607" y="251"/>
                    <a:pt x="644" y="246"/>
                    <a:pt x="675" y="241"/>
                  </a:cubicBezTo>
                  <a:cubicBezTo>
                    <a:pt x="759" y="228"/>
                    <a:pt x="847" y="212"/>
                    <a:pt x="919" y="168"/>
                  </a:cubicBezTo>
                  <a:cubicBezTo>
                    <a:pt x="945" y="153"/>
                    <a:pt x="962" y="137"/>
                    <a:pt x="972" y="120"/>
                  </a:cubicBezTo>
                  <a:cubicBezTo>
                    <a:pt x="974" y="116"/>
                    <a:pt x="981" y="102"/>
                    <a:pt x="980" y="98"/>
                  </a:cubicBezTo>
                  <a:cubicBezTo>
                    <a:pt x="978" y="84"/>
                    <a:pt x="975" y="70"/>
                    <a:pt x="971" y="55"/>
                  </a:cubicBezTo>
                  <a:cubicBezTo>
                    <a:pt x="970" y="51"/>
                    <a:pt x="964" y="45"/>
                    <a:pt x="964" y="45"/>
                  </a:cubicBezTo>
                  <a:cubicBezTo>
                    <a:pt x="964" y="45"/>
                    <a:pt x="964" y="45"/>
                    <a:pt x="964" y="44"/>
                  </a:cubicBezTo>
                  <a:cubicBezTo>
                    <a:pt x="964" y="44"/>
                    <a:pt x="964" y="44"/>
                    <a:pt x="965" y="44"/>
                  </a:cubicBezTo>
                  <a:cubicBezTo>
                    <a:pt x="965" y="45"/>
                    <a:pt x="971" y="51"/>
                    <a:pt x="972" y="55"/>
                  </a:cubicBezTo>
                  <a:cubicBezTo>
                    <a:pt x="977" y="69"/>
                    <a:pt x="980" y="84"/>
                    <a:pt x="981" y="98"/>
                  </a:cubicBezTo>
                  <a:cubicBezTo>
                    <a:pt x="982" y="103"/>
                    <a:pt x="974" y="118"/>
                    <a:pt x="973" y="121"/>
                  </a:cubicBezTo>
                  <a:cubicBezTo>
                    <a:pt x="959" y="144"/>
                    <a:pt x="936" y="159"/>
                    <a:pt x="920" y="169"/>
                  </a:cubicBezTo>
                  <a:cubicBezTo>
                    <a:pt x="847" y="213"/>
                    <a:pt x="759" y="229"/>
                    <a:pt x="675" y="242"/>
                  </a:cubicBezTo>
                  <a:cubicBezTo>
                    <a:pt x="644" y="247"/>
                    <a:pt x="607" y="252"/>
                    <a:pt x="569" y="252"/>
                  </a:cubicBezTo>
                  <a:cubicBezTo>
                    <a:pt x="519" y="253"/>
                    <a:pt x="474" y="253"/>
                    <a:pt x="430" y="253"/>
                  </a:cubicBezTo>
                  <a:cubicBezTo>
                    <a:pt x="429" y="253"/>
                    <a:pt x="429" y="253"/>
                    <a:pt x="428" y="2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11" name="Freeform 186">
              <a:extLst>
                <a:ext uri="{FF2B5EF4-FFF2-40B4-BE49-F238E27FC236}">
                  <a16:creationId xmlns:a16="http://schemas.microsoft.com/office/drawing/2014/main" id="{7207C843-9A0B-F05D-0E2D-FC8747133526}"/>
                </a:ext>
              </a:extLst>
            </p:cNvPr>
            <p:cNvSpPr>
              <a:spLocks noEditPoints="1"/>
            </p:cNvSpPr>
            <p:nvPr/>
          </p:nvSpPr>
          <p:spPr bwMode="auto">
            <a:xfrm>
              <a:off x="927" y="584"/>
              <a:ext cx="489" cy="140"/>
            </a:xfrm>
            <a:custGeom>
              <a:avLst/>
              <a:gdLst>
                <a:gd name="T0" fmla="*/ 163 w 522"/>
                <a:gd name="T1" fmla="*/ 149 h 149"/>
                <a:gd name="T2" fmla="*/ 135 w 522"/>
                <a:gd name="T3" fmla="*/ 144 h 149"/>
                <a:gd name="T4" fmla="*/ 124 w 522"/>
                <a:gd name="T5" fmla="*/ 142 h 149"/>
                <a:gd name="T6" fmla="*/ 18 w 522"/>
                <a:gd name="T7" fmla="*/ 100 h 149"/>
                <a:gd name="T8" fmla="*/ 6 w 522"/>
                <a:gd name="T9" fmla="*/ 79 h 149"/>
                <a:gd name="T10" fmla="*/ 34 w 522"/>
                <a:gd name="T11" fmla="*/ 39 h 149"/>
                <a:gd name="T12" fmla="*/ 145 w 522"/>
                <a:gd name="T13" fmla="*/ 5 h 149"/>
                <a:gd name="T14" fmla="*/ 217 w 522"/>
                <a:gd name="T15" fmla="*/ 3 h 149"/>
                <a:gd name="T16" fmla="*/ 298 w 522"/>
                <a:gd name="T17" fmla="*/ 0 h 149"/>
                <a:gd name="T18" fmla="*/ 437 w 522"/>
                <a:gd name="T19" fmla="*/ 17 h 149"/>
                <a:gd name="T20" fmla="*/ 495 w 522"/>
                <a:gd name="T21" fmla="*/ 41 h 149"/>
                <a:gd name="T22" fmla="*/ 509 w 522"/>
                <a:gd name="T23" fmla="*/ 53 h 149"/>
                <a:gd name="T24" fmla="*/ 516 w 522"/>
                <a:gd name="T25" fmla="*/ 60 h 149"/>
                <a:gd name="T26" fmla="*/ 516 w 522"/>
                <a:gd name="T27" fmla="*/ 60 h 149"/>
                <a:gd name="T28" fmla="*/ 520 w 522"/>
                <a:gd name="T29" fmla="*/ 81 h 149"/>
                <a:gd name="T30" fmla="*/ 507 w 522"/>
                <a:gd name="T31" fmla="*/ 101 h 149"/>
                <a:gd name="T32" fmla="*/ 428 w 522"/>
                <a:gd name="T33" fmla="*/ 136 h 149"/>
                <a:gd name="T34" fmla="*/ 416 w 522"/>
                <a:gd name="T35" fmla="*/ 139 h 149"/>
                <a:gd name="T36" fmla="*/ 383 w 522"/>
                <a:gd name="T37" fmla="*/ 146 h 149"/>
                <a:gd name="T38" fmla="*/ 164 w 522"/>
                <a:gd name="T39" fmla="*/ 149 h 149"/>
                <a:gd name="T40" fmla="*/ 163 w 522"/>
                <a:gd name="T41" fmla="*/ 149 h 149"/>
                <a:gd name="T42" fmla="*/ 298 w 522"/>
                <a:gd name="T43" fmla="*/ 1 h 149"/>
                <a:gd name="T44" fmla="*/ 217 w 522"/>
                <a:gd name="T45" fmla="*/ 4 h 149"/>
                <a:gd name="T46" fmla="*/ 145 w 522"/>
                <a:gd name="T47" fmla="*/ 6 h 149"/>
                <a:gd name="T48" fmla="*/ 34 w 522"/>
                <a:gd name="T49" fmla="*/ 40 h 149"/>
                <a:gd name="T50" fmla="*/ 7 w 522"/>
                <a:gd name="T51" fmla="*/ 79 h 149"/>
                <a:gd name="T52" fmla="*/ 19 w 522"/>
                <a:gd name="T53" fmla="*/ 99 h 149"/>
                <a:gd name="T54" fmla="*/ 124 w 522"/>
                <a:gd name="T55" fmla="*/ 141 h 149"/>
                <a:gd name="T56" fmla="*/ 135 w 522"/>
                <a:gd name="T57" fmla="*/ 143 h 149"/>
                <a:gd name="T58" fmla="*/ 163 w 522"/>
                <a:gd name="T59" fmla="*/ 147 h 149"/>
                <a:gd name="T60" fmla="*/ 164 w 522"/>
                <a:gd name="T61" fmla="*/ 147 h 149"/>
                <a:gd name="T62" fmla="*/ 383 w 522"/>
                <a:gd name="T63" fmla="*/ 145 h 149"/>
                <a:gd name="T64" fmla="*/ 416 w 522"/>
                <a:gd name="T65" fmla="*/ 138 h 149"/>
                <a:gd name="T66" fmla="*/ 427 w 522"/>
                <a:gd name="T67" fmla="*/ 135 h 149"/>
                <a:gd name="T68" fmla="*/ 506 w 522"/>
                <a:gd name="T69" fmla="*/ 101 h 149"/>
                <a:gd name="T70" fmla="*/ 519 w 522"/>
                <a:gd name="T71" fmla="*/ 80 h 149"/>
                <a:gd name="T72" fmla="*/ 515 w 522"/>
                <a:gd name="T73" fmla="*/ 60 h 149"/>
                <a:gd name="T74" fmla="*/ 508 w 522"/>
                <a:gd name="T75" fmla="*/ 54 h 149"/>
                <a:gd name="T76" fmla="*/ 494 w 522"/>
                <a:gd name="T77" fmla="*/ 42 h 149"/>
                <a:gd name="T78" fmla="*/ 437 w 522"/>
                <a:gd name="T79" fmla="*/ 18 h 149"/>
                <a:gd name="T80" fmla="*/ 298 w 522"/>
                <a:gd name="T81" fmla="*/ 1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22" h="149">
                  <a:moveTo>
                    <a:pt x="163" y="149"/>
                  </a:moveTo>
                  <a:cubicBezTo>
                    <a:pt x="154" y="149"/>
                    <a:pt x="144" y="146"/>
                    <a:pt x="135" y="144"/>
                  </a:cubicBezTo>
                  <a:cubicBezTo>
                    <a:pt x="131" y="144"/>
                    <a:pt x="127" y="143"/>
                    <a:pt x="124" y="142"/>
                  </a:cubicBezTo>
                  <a:cubicBezTo>
                    <a:pt x="93" y="136"/>
                    <a:pt x="35" y="121"/>
                    <a:pt x="18" y="100"/>
                  </a:cubicBezTo>
                  <a:cubicBezTo>
                    <a:pt x="12" y="93"/>
                    <a:pt x="8" y="86"/>
                    <a:pt x="6" y="79"/>
                  </a:cubicBezTo>
                  <a:cubicBezTo>
                    <a:pt x="0" y="64"/>
                    <a:pt x="23" y="46"/>
                    <a:pt x="34" y="39"/>
                  </a:cubicBezTo>
                  <a:cubicBezTo>
                    <a:pt x="58" y="24"/>
                    <a:pt x="120" y="6"/>
                    <a:pt x="145" y="5"/>
                  </a:cubicBezTo>
                  <a:cubicBezTo>
                    <a:pt x="171" y="5"/>
                    <a:pt x="195" y="4"/>
                    <a:pt x="217" y="3"/>
                  </a:cubicBezTo>
                  <a:cubicBezTo>
                    <a:pt x="246" y="1"/>
                    <a:pt x="273" y="0"/>
                    <a:pt x="298" y="0"/>
                  </a:cubicBezTo>
                  <a:cubicBezTo>
                    <a:pt x="350" y="0"/>
                    <a:pt x="391" y="5"/>
                    <a:pt x="437" y="17"/>
                  </a:cubicBezTo>
                  <a:cubicBezTo>
                    <a:pt x="455" y="22"/>
                    <a:pt x="481" y="30"/>
                    <a:pt x="495" y="41"/>
                  </a:cubicBezTo>
                  <a:cubicBezTo>
                    <a:pt x="500" y="45"/>
                    <a:pt x="504" y="49"/>
                    <a:pt x="509" y="53"/>
                  </a:cubicBezTo>
                  <a:cubicBezTo>
                    <a:pt x="511" y="56"/>
                    <a:pt x="513" y="58"/>
                    <a:pt x="516" y="60"/>
                  </a:cubicBezTo>
                  <a:cubicBezTo>
                    <a:pt x="516" y="60"/>
                    <a:pt x="516" y="60"/>
                    <a:pt x="516" y="60"/>
                  </a:cubicBezTo>
                  <a:cubicBezTo>
                    <a:pt x="516" y="60"/>
                    <a:pt x="522" y="74"/>
                    <a:pt x="520" y="81"/>
                  </a:cubicBezTo>
                  <a:cubicBezTo>
                    <a:pt x="518" y="90"/>
                    <a:pt x="513" y="95"/>
                    <a:pt x="507" y="101"/>
                  </a:cubicBezTo>
                  <a:cubicBezTo>
                    <a:pt x="489" y="119"/>
                    <a:pt x="454" y="130"/>
                    <a:pt x="428" y="136"/>
                  </a:cubicBezTo>
                  <a:cubicBezTo>
                    <a:pt x="424" y="137"/>
                    <a:pt x="420" y="138"/>
                    <a:pt x="416" y="139"/>
                  </a:cubicBezTo>
                  <a:cubicBezTo>
                    <a:pt x="405" y="142"/>
                    <a:pt x="394" y="145"/>
                    <a:pt x="383" y="146"/>
                  </a:cubicBezTo>
                  <a:cubicBezTo>
                    <a:pt x="309" y="147"/>
                    <a:pt x="235" y="148"/>
                    <a:pt x="164" y="149"/>
                  </a:cubicBezTo>
                  <a:lnTo>
                    <a:pt x="163" y="149"/>
                  </a:lnTo>
                  <a:close/>
                  <a:moveTo>
                    <a:pt x="298" y="1"/>
                  </a:moveTo>
                  <a:cubicBezTo>
                    <a:pt x="273" y="1"/>
                    <a:pt x="246" y="2"/>
                    <a:pt x="217" y="4"/>
                  </a:cubicBezTo>
                  <a:cubicBezTo>
                    <a:pt x="195" y="5"/>
                    <a:pt x="171" y="6"/>
                    <a:pt x="145" y="6"/>
                  </a:cubicBezTo>
                  <a:cubicBezTo>
                    <a:pt x="120" y="7"/>
                    <a:pt x="58" y="25"/>
                    <a:pt x="34" y="40"/>
                  </a:cubicBezTo>
                  <a:cubicBezTo>
                    <a:pt x="24" y="47"/>
                    <a:pt x="1" y="64"/>
                    <a:pt x="7" y="79"/>
                  </a:cubicBezTo>
                  <a:cubicBezTo>
                    <a:pt x="9" y="86"/>
                    <a:pt x="13" y="93"/>
                    <a:pt x="19" y="99"/>
                  </a:cubicBezTo>
                  <a:cubicBezTo>
                    <a:pt x="36" y="120"/>
                    <a:pt x="93" y="135"/>
                    <a:pt x="124" y="141"/>
                  </a:cubicBezTo>
                  <a:cubicBezTo>
                    <a:pt x="128" y="142"/>
                    <a:pt x="132" y="143"/>
                    <a:pt x="135" y="143"/>
                  </a:cubicBezTo>
                  <a:cubicBezTo>
                    <a:pt x="144" y="145"/>
                    <a:pt x="154" y="147"/>
                    <a:pt x="163" y="147"/>
                  </a:cubicBezTo>
                  <a:cubicBezTo>
                    <a:pt x="164" y="147"/>
                    <a:pt x="164" y="147"/>
                    <a:pt x="164" y="147"/>
                  </a:cubicBezTo>
                  <a:cubicBezTo>
                    <a:pt x="235" y="147"/>
                    <a:pt x="309" y="146"/>
                    <a:pt x="383" y="145"/>
                  </a:cubicBezTo>
                  <a:cubicBezTo>
                    <a:pt x="394" y="144"/>
                    <a:pt x="405" y="141"/>
                    <a:pt x="416" y="138"/>
                  </a:cubicBezTo>
                  <a:cubicBezTo>
                    <a:pt x="420" y="137"/>
                    <a:pt x="424" y="136"/>
                    <a:pt x="427" y="135"/>
                  </a:cubicBezTo>
                  <a:cubicBezTo>
                    <a:pt x="454" y="129"/>
                    <a:pt x="488" y="118"/>
                    <a:pt x="506" y="101"/>
                  </a:cubicBezTo>
                  <a:cubicBezTo>
                    <a:pt x="512" y="95"/>
                    <a:pt x="518" y="89"/>
                    <a:pt x="519" y="80"/>
                  </a:cubicBezTo>
                  <a:cubicBezTo>
                    <a:pt x="521" y="74"/>
                    <a:pt x="515" y="62"/>
                    <a:pt x="515" y="60"/>
                  </a:cubicBezTo>
                  <a:cubicBezTo>
                    <a:pt x="513" y="58"/>
                    <a:pt x="510" y="56"/>
                    <a:pt x="508" y="54"/>
                  </a:cubicBezTo>
                  <a:cubicBezTo>
                    <a:pt x="504" y="50"/>
                    <a:pt x="499" y="46"/>
                    <a:pt x="494" y="42"/>
                  </a:cubicBezTo>
                  <a:cubicBezTo>
                    <a:pt x="481" y="31"/>
                    <a:pt x="455" y="23"/>
                    <a:pt x="437" y="18"/>
                  </a:cubicBezTo>
                  <a:cubicBezTo>
                    <a:pt x="391" y="6"/>
                    <a:pt x="350" y="1"/>
                    <a:pt x="298"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113" name="TextBox 112">
            <a:extLst>
              <a:ext uri="{FF2B5EF4-FFF2-40B4-BE49-F238E27FC236}">
                <a16:creationId xmlns:a16="http://schemas.microsoft.com/office/drawing/2014/main" id="{36DAB0A7-CD0E-B3B5-D05C-8B1E1D0E9427}"/>
              </a:ext>
            </a:extLst>
          </p:cNvPr>
          <p:cNvSpPr txBox="1"/>
          <p:nvPr/>
        </p:nvSpPr>
        <p:spPr>
          <a:xfrm>
            <a:off x="2275840" y="6385023"/>
            <a:ext cx="3078480" cy="307777"/>
          </a:xfrm>
          <a:prstGeom prst="rect">
            <a:avLst/>
          </a:prstGeom>
          <a:noFill/>
        </p:spPr>
        <p:txBody>
          <a:bodyPr wrap="square" rtlCol="0">
            <a:spAutoFit/>
          </a:bodyPr>
          <a:lstStyle/>
          <a:p>
            <a:r>
              <a:rPr lang="en-IN" sz="1400" dirty="0">
                <a:solidFill>
                  <a:schemeClr val="bg1">
                    <a:lumMod val="50000"/>
                  </a:schemeClr>
                </a:solidFill>
              </a:rPr>
              <a:t>: </a:t>
            </a:r>
            <a:r>
              <a:rPr lang="en-IN" sz="1400" dirty="0">
                <a:solidFill>
                  <a:schemeClr val="accent1"/>
                </a:solidFill>
              </a:rPr>
              <a:t>Taxi Fare Meter</a:t>
            </a:r>
          </a:p>
        </p:txBody>
      </p:sp>
      <p:sp>
        <p:nvSpPr>
          <p:cNvPr id="2" name="TextBox 1">
            <a:extLst>
              <a:ext uri="{FF2B5EF4-FFF2-40B4-BE49-F238E27FC236}">
                <a16:creationId xmlns:a16="http://schemas.microsoft.com/office/drawing/2014/main" id="{4F8E8986-445F-D5F7-0833-D91BFC1894FE}"/>
              </a:ext>
            </a:extLst>
          </p:cNvPr>
          <p:cNvSpPr txBox="1"/>
          <p:nvPr/>
        </p:nvSpPr>
        <p:spPr>
          <a:xfrm>
            <a:off x="1225078" y="2660401"/>
            <a:ext cx="6711779" cy="1754326"/>
          </a:xfrm>
          <a:prstGeom prst="rect">
            <a:avLst/>
          </a:prstGeom>
          <a:noFill/>
        </p:spPr>
        <p:txBody>
          <a:bodyPr wrap="square" rtlCol="0">
            <a:spAutoFit/>
          </a:bodyPr>
          <a:lstStyle/>
          <a:p>
            <a:pPr marL="285750" indent="-285750">
              <a:buFont typeface="Arial" panose="020B0604020202020204" pitchFamily="34" charset="0"/>
              <a:buChar char="•"/>
            </a:pPr>
            <a:r>
              <a:rPr lang="en-IN" dirty="0"/>
              <a:t>Another advantage of system is that we used affordable yet efficient components in building it, therefore we can guarantee the drivers that they can afford to buy this system as well as providing them with better, working, and effective device.</a:t>
            </a:r>
          </a:p>
          <a:p>
            <a:pPr marL="285750" indent="-285750">
              <a:buFont typeface="Arial" panose="020B0604020202020204" pitchFamily="34" charset="0"/>
              <a:buChar char="•"/>
            </a:pPr>
            <a:r>
              <a:rPr lang="en-IN" dirty="0"/>
              <a:t>The result can be obtained in any part of place.</a:t>
            </a:r>
          </a:p>
          <a:p>
            <a:endParaRPr lang="en-IN" dirty="0"/>
          </a:p>
        </p:txBody>
      </p:sp>
    </p:spTree>
    <p:extLst>
      <p:ext uri="{BB962C8B-B14F-4D97-AF65-F5344CB8AC3E}">
        <p14:creationId xmlns:p14="http://schemas.microsoft.com/office/powerpoint/2010/main" val="6058298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C94152B-872E-9791-00FD-033C9902CFFC}"/>
              </a:ext>
            </a:extLst>
          </p:cNvPr>
          <p:cNvSpPr txBox="1"/>
          <p:nvPr/>
        </p:nvSpPr>
        <p:spPr>
          <a:xfrm>
            <a:off x="2275840" y="6385023"/>
            <a:ext cx="3078480" cy="307777"/>
          </a:xfrm>
          <a:prstGeom prst="rect">
            <a:avLst/>
          </a:prstGeom>
          <a:noFill/>
        </p:spPr>
        <p:txBody>
          <a:bodyPr wrap="square" rtlCol="0">
            <a:spAutoFit/>
          </a:bodyPr>
          <a:lstStyle/>
          <a:p>
            <a:r>
              <a:rPr lang="en-IN" sz="1400" dirty="0">
                <a:solidFill>
                  <a:schemeClr val="bg1">
                    <a:lumMod val="50000"/>
                  </a:schemeClr>
                </a:solidFill>
              </a:rPr>
              <a:t>: </a:t>
            </a:r>
            <a:r>
              <a:rPr lang="en-IN" sz="1400" dirty="0">
                <a:solidFill>
                  <a:schemeClr val="accent1"/>
                </a:solidFill>
              </a:rPr>
              <a:t>Taxi Fare Meter</a:t>
            </a:r>
          </a:p>
        </p:txBody>
      </p:sp>
      <p:sp>
        <p:nvSpPr>
          <p:cNvPr id="2" name="TextBox 1">
            <a:extLst>
              <a:ext uri="{FF2B5EF4-FFF2-40B4-BE49-F238E27FC236}">
                <a16:creationId xmlns:a16="http://schemas.microsoft.com/office/drawing/2014/main" id="{03B9D04E-BA65-F87B-EFBC-FE6A5FF32EBD}"/>
              </a:ext>
            </a:extLst>
          </p:cNvPr>
          <p:cNvSpPr txBox="1"/>
          <p:nvPr/>
        </p:nvSpPr>
        <p:spPr>
          <a:xfrm>
            <a:off x="2067791" y="1984664"/>
            <a:ext cx="8499764" cy="1862048"/>
          </a:xfrm>
          <a:prstGeom prst="rect">
            <a:avLst/>
          </a:prstGeom>
          <a:noFill/>
        </p:spPr>
        <p:txBody>
          <a:bodyPr wrap="square" rtlCol="0">
            <a:spAutoFit/>
          </a:bodyPr>
          <a:lstStyle/>
          <a:p>
            <a:r>
              <a:rPr lang="en-IN" sz="11500" dirty="0">
                <a:solidFill>
                  <a:schemeClr val="accent1"/>
                </a:solidFill>
              </a:rPr>
              <a:t>THANK YOU </a:t>
            </a:r>
          </a:p>
        </p:txBody>
      </p:sp>
    </p:spTree>
    <p:extLst>
      <p:ext uri="{BB962C8B-B14F-4D97-AF65-F5344CB8AC3E}">
        <p14:creationId xmlns:p14="http://schemas.microsoft.com/office/powerpoint/2010/main" val="19017418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350D6898-B4A0-482B-A3BA-69058F6AA014}"/>
              </a:ext>
            </a:extLst>
          </p:cNvPr>
          <p:cNvSpPr>
            <a:spLocks noGrp="1"/>
          </p:cNvSpPr>
          <p:nvPr>
            <p:ph type="sldNum" sz="quarter" idx="12"/>
          </p:nvPr>
        </p:nvSpPr>
        <p:spPr/>
        <p:txBody>
          <a:bodyPr/>
          <a:lstStyle/>
          <a:p>
            <a:fld id="{146C32E6-860C-4316-9F0D-1C0CA24BD43E}" type="slidenum">
              <a:rPr lang="en-US" smtClean="0">
                <a:latin typeface="Open Sans" panose="020B0606030504020204" pitchFamily="34" charset="0"/>
                <a:ea typeface="Open Sans" panose="020B0606030504020204" pitchFamily="34" charset="0"/>
                <a:cs typeface="Open Sans" panose="020B0606030504020204" pitchFamily="34" charset="0"/>
              </a:rPr>
              <a:t>3</a:t>
            </a:fld>
            <a:endParaRPr lang="en-US">
              <a:latin typeface="Open Sans" panose="020B0606030504020204" pitchFamily="34"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A4A76343-68EA-22E1-C9FB-1537735A3A75}"/>
              </a:ext>
            </a:extLst>
          </p:cNvPr>
          <p:cNvSpPr txBox="1"/>
          <p:nvPr/>
        </p:nvSpPr>
        <p:spPr>
          <a:xfrm>
            <a:off x="379269" y="1514043"/>
            <a:ext cx="11170228" cy="4247317"/>
          </a:xfrm>
          <a:prstGeom prst="rect">
            <a:avLst/>
          </a:prstGeom>
          <a:noFill/>
        </p:spPr>
        <p:txBody>
          <a:bodyPr wrap="square" rtlCol="0">
            <a:spAutoFit/>
          </a:bodyPr>
          <a:lstStyle/>
          <a:p>
            <a:pPr marL="285750" indent="-285750">
              <a:buFont typeface="Arial" panose="020B0604020202020204" pitchFamily="34" charset="0"/>
              <a:buChar char="•"/>
            </a:pPr>
            <a:r>
              <a:rPr lang="en-IN" dirty="0">
                <a:latin typeface="Arial" panose="020B0604020202020204" pitchFamily="34" charset="0"/>
                <a:cs typeface="Arial" panose="020B0604020202020204" pitchFamily="34" charset="0"/>
              </a:rPr>
              <a:t>As there is advancement in technologies, we are going to implement a device which tells us the fare based on distance.</a:t>
            </a:r>
          </a:p>
          <a:p>
            <a:pPr marL="285750" indent="-285750">
              <a:buFont typeface="Arial" panose="020B0604020202020204" pitchFamily="34" charset="0"/>
              <a:buChar char="•"/>
            </a:pPr>
            <a:r>
              <a:rPr lang="en-US" i="0" dirty="0">
                <a:effectLst/>
                <a:latin typeface="Arial" panose="020B0604020202020204" pitchFamily="34" charset="0"/>
              </a:rPr>
              <a:t>Taximeters were originally mechanical and mounted outside the cab, above the driver's side front wheel. Meters were soon relocated inside the taxi, and in the 1980s electronic meters were introduced, doing away with the once-familiar ticking sound of the meter's timing mechanism.</a:t>
            </a:r>
            <a:endParaRPr lang="en-IN" i="0" dirty="0">
              <a:effectLst/>
              <a:latin typeface="Arial" panose="020B0604020202020204" pitchFamily="34" charset="0"/>
            </a:endParaRPr>
          </a:p>
          <a:p>
            <a:pPr marL="285750" indent="-285750">
              <a:buFont typeface="Arial" panose="020B0604020202020204" pitchFamily="34" charset="0"/>
              <a:buChar char="•"/>
            </a:pPr>
            <a:r>
              <a:rPr lang="en-IN" dirty="0"/>
              <a:t> </a:t>
            </a:r>
            <a:r>
              <a:rPr lang="en-US" i="1" dirty="0">
                <a:effectLst/>
                <a:latin typeface="Arial" panose="020B0604020202020204" pitchFamily="34" charset="0"/>
              </a:rPr>
              <a:t>Taximeter</a:t>
            </a:r>
            <a:r>
              <a:rPr lang="en-US" i="0" dirty="0">
                <a:effectLst/>
                <a:latin typeface="Arial" panose="020B0604020202020204" pitchFamily="34" charset="0"/>
              </a:rPr>
              <a:t> is an adaptation of the German word </a:t>
            </a:r>
            <a:r>
              <a:rPr lang="en-US" i="1" dirty="0" err="1">
                <a:effectLst/>
                <a:latin typeface="Arial" panose="020B0604020202020204" pitchFamily="34" charset="0"/>
              </a:rPr>
              <a:t>Taxameter</a:t>
            </a:r>
            <a:r>
              <a:rPr lang="en-US" i="0" dirty="0">
                <a:effectLst/>
                <a:latin typeface="Arial" panose="020B0604020202020204" pitchFamily="34" charset="0"/>
              </a:rPr>
              <a:t>, which is itself a variant of the earlier German word </a:t>
            </a:r>
            <a:r>
              <a:rPr lang="en-US" i="1" dirty="0" err="1">
                <a:effectLst/>
                <a:latin typeface="Arial" panose="020B0604020202020204" pitchFamily="34" charset="0"/>
              </a:rPr>
              <a:t>Taxanom</a:t>
            </a:r>
            <a:r>
              <a:rPr lang="en-US" i="0" dirty="0">
                <a:effectLst/>
                <a:latin typeface="Arial" panose="020B0604020202020204" pitchFamily="34" charset="0"/>
              </a:rPr>
              <a:t>.</a:t>
            </a:r>
          </a:p>
          <a:p>
            <a:pPr marL="285750" indent="-285750">
              <a:buFont typeface="Arial" panose="020B0604020202020204" pitchFamily="34" charset="0"/>
              <a:buChar char="•"/>
            </a:pPr>
            <a:r>
              <a:rPr lang="en-US" i="1" dirty="0" err="1">
                <a:effectLst/>
                <a:latin typeface="Arial" panose="020B0604020202020204" pitchFamily="34" charset="0"/>
              </a:rPr>
              <a:t>Taxe</a:t>
            </a:r>
            <a:r>
              <a:rPr lang="en-US" i="1" dirty="0">
                <a:effectLst/>
                <a:latin typeface="Arial" panose="020B0604020202020204" pitchFamily="34" charset="0"/>
              </a:rPr>
              <a:t> </a:t>
            </a:r>
            <a:r>
              <a:rPr lang="en-US" i="0" dirty="0">
                <a:effectLst/>
                <a:latin typeface="Arial" panose="020B0604020202020204" pitchFamily="34" charset="0"/>
              </a:rPr>
              <a:t>is a German word meaning "tax", "charge", or "scale of charges". The </a:t>
            </a:r>
            <a:r>
              <a:rPr lang="en-US" dirty="0">
                <a:latin typeface="Arial" panose="020B0604020202020204" pitchFamily="34" charset="0"/>
              </a:rPr>
              <a:t>Medieval Latin</a:t>
            </a:r>
            <a:r>
              <a:rPr lang="en-US" i="0" dirty="0">
                <a:effectLst/>
                <a:latin typeface="Arial" panose="020B0604020202020204" pitchFamily="34" charset="0"/>
              </a:rPr>
              <a:t> word </a:t>
            </a:r>
            <a:r>
              <a:rPr lang="en-US" i="1" dirty="0">
                <a:effectLst/>
                <a:latin typeface="Arial" panose="020B0604020202020204" pitchFamily="34" charset="0"/>
              </a:rPr>
              <a:t>taxa</a:t>
            </a:r>
            <a:r>
              <a:rPr lang="en-US" i="0" dirty="0">
                <a:effectLst/>
                <a:latin typeface="Arial" panose="020B0604020202020204" pitchFamily="34" charset="0"/>
              </a:rPr>
              <a:t> also means </a:t>
            </a:r>
            <a:r>
              <a:rPr lang="en-US" i="1" dirty="0">
                <a:effectLst/>
                <a:latin typeface="Arial" panose="020B0604020202020204" pitchFamily="34" charset="0"/>
              </a:rPr>
              <a:t>tax</a:t>
            </a:r>
            <a:r>
              <a:rPr lang="en-US" i="0" dirty="0">
                <a:effectLst/>
                <a:latin typeface="Arial" panose="020B0604020202020204" pitchFamily="34" charset="0"/>
              </a:rPr>
              <a:t> or </a:t>
            </a:r>
            <a:r>
              <a:rPr lang="en-US" i="1" dirty="0">
                <a:effectLst/>
                <a:latin typeface="Arial" panose="020B0604020202020204" pitchFamily="34" charset="0"/>
              </a:rPr>
              <a:t>charge.</a:t>
            </a:r>
          </a:p>
          <a:p>
            <a:pPr marL="285750" indent="-285750">
              <a:buFont typeface="Arial" panose="020B0604020202020204" pitchFamily="34" charset="0"/>
              <a:buChar char="•"/>
            </a:pPr>
            <a:r>
              <a:rPr lang="en-US" dirty="0">
                <a:latin typeface="Arial" panose="020B0604020202020204" pitchFamily="34" charset="0"/>
              </a:rPr>
              <a:t>In this era of almost everything being digitalized. So we are replacing analog fare meter in taxi by digital fare meter using Arduino to make the process more efficient and reliable.</a:t>
            </a:r>
          </a:p>
          <a:p>
            <a:pPr marL="285750" indent="-285750">
              <a:buFont typeface="Arial" panose="020B0604020202020204" pitchFamily="34" charset="0"/>
              <a:buChar char="•"/>
            </a:pPr>
            <a:r>
              <a:rPr lang="en-US" dirty="0">
                <a:latin typeface="Arial" panose="020B0604020202020204" pitchFamily="34" charset="0"/>
              </a:rPr>
              <a:t>In digital meter, instead of using mechanical parts, some sensors like Proximity and DHT11 sensor are included which is used to calculate distance and measure Temperature and Humidity of the surrounding respectively.</a:t>
            </a:r>
          </a:p>
          <a:p>
            <a:pPr marL="285750" indent="-285750">
              <a:buFont typeface="Arial" panose="020B0604020202020204" pitchFamily="34" charset="0"/>
              <a:buChar char="•"/>
            </a:pPr>
            <a:r>
              <a:rPr lang="en-US" dirty="0">
                <a:latin typeface="Arial" panose="020B0604020202020204" pitchFamily="34" charset="0"/>
              </a:rPr>
              <a:t>This is more accurate than analog meters and doesn’t require any maintenance for long period of time.</a:t>
            </a:r>
            <a:endParaRPr lang="en-IN" dirty="0"/>
          </a:p>
        </p:txBody>
      </p:sp>
      <p:sp>
        <p:nvSpPr>
          <p:cNvPr id="5" name="Title 3">
            <a:extLst>
              <a:ext uri="{FF2B5EF4-FFF2-40B4-BE49-F238E27FC236}">
                <a16:creationId xmlns:a16="http://schemas.microsoft.com/office/drawing/2014/main" id="{3C692A96-D725-D481-6784-4E549E3F2E7B}"/>
              </a:ext>
            </a:extLst>
          </p:cNvPr>
          <p:cNvSpPr txBox="1">
            <a:spLocks/>
          </p:cNvSpPr>
          <p:nvPr/>
        </p:nvSpPr>
        <p:spPr>
          <a:xfrm>
            <a:off x="379269" y="581890"/>
            <a:ext cx="11170228" cy="846317"/>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UY" sz="4000" dirty="0">
                <a:solidFill>
                  <a:schemeClr val="accent1"/>
                </a:solidFill>
                <a:latin typeface="Open Sans" panose="020B0606030504020204" pitchFamily="34" charset="0"/>
                <a:ea typeface="Open Sans" panose="020B0606030504020204" pitchFamily="34" charset="0"/>
                <a:cs typeface="Open Sans" panose="020B0606030504020204" pitchFamily="34" charset="0"/>
              </a:rPr>
              <a:t>INTRODUCTION</a:t>
            </a:r>
          </a:p>
        </p:txBody>
      </p:sp>
      <p:sp>
        <p:nvSpPr>
          <p:cNvPr id="9" name="TextBox 8">
            <a:extLst>
              <a:ext uri="{FF2B5EF4-FFF2-40B4-BE49-F238E27FC236}">
                <a16:creationId xmlns:a16="http://schemas.microsoft.com/office/drawing/2014/main" id="{EEE1EEA0-8B56-BDAC-60D7-FC9D5DB7E6EB}"/>
              </a:ext>
            </a:extLst>
          </p:cNvPr>
          <p:cNvSpPr txBox="1"/>
          <p:nvPr/>
        </p:nvSpPr>
        <p:spPr>
          <a:xfrm>
            <a:off x="2275840" y="6385023"/>
            <a:ext cx="3078480" cy="307777"/>
          </a:xfrm>
          <a:prstGeom prst="rect">
            <a:avLst/>
          </a:prstGeom>
          <a:noFill/>
        </p:spPr>
        <p:txBody>
          <a:bodyPr wrap="square" rtlCol="0">
            <a:spAutoFit/>
          </a:bodyPr>
          <a:lstStyle/>
          <a:p>
            <a:r>
              <a:rPr lang="en-IN" sz="1400" dirty="0">
                <a:solidFill>
                  <a:schemeClr val="bg1">
                    <a:lumMod val="50000"/>
                  </a:schemeClr>
                </a:solidFill>
              </a:rPr>
              <a:t>: </a:t>
            </a:r>
            <a:r>
              <a:rPr lang="en-IN" sz="1400" dirty="0">
                <a:solidFill>
                  <a:schemeClr val="accent1"/>
                </a:solidFill>
              </a:rPr>
              <a:t>Taxi Fare Meter</a:t>
            </a:r>
          </a:p>
        </p:txBody>
      </p:sp>
    </p:spTree>
    <p:extLst>
      <p:ext uri="{BB962C8B-B14F-4D97-AF65-F5344CB8AC3E}">
        <p14:creationId xmlns:p14="http://schemas.microsoft.com/office/powerpoint/2010/main" val="38642582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rcRect l="7966" r="7966"/>
          <a:stretch/>
        </p:blipFill>
        <p:spPr>
          <a:xfrm>
            <a:off x="-2" y="0"/>
            <a:ext cx="5765371" cy="6858000"/>
          </a:xfrm>
          <a:prstGeom prst="rect">
            <a:avLst/>
          </a:prstGeom>
        </p:spPr>
      </p:pic>
      <p:sp>
        <p:nvSpPr>
          <p:cNvPr id="6" name="Rectangle 5"/>
          <p:cNvSpPr/>
          <p:nvPr/>
        </p:nvSpPr>
        <p:spPr>
          <a:xfrm>
            <a:off x="6225075" y="1037445"/>
            <a:ext cx="5045678" cy="6827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dirty="0">
                <a:ln w="28575">
                  <a:noFill/>
                </a:ln>
                <a:solidFill>
                  <a:schemeClr val="accent1"/>
                </a:solidFill>
                <a:latin typeface="Open Sans" panose="020B0606030504020204" pitchFamily="34" charset="0"/>
                <a:ea typeface="Open Sans" panose="020B0606030504020204" pitchFamily="34" charset="0"/>
                <a:cs typeface="Open Sans" panose="020B0606030504020204" pitchFamily="34" charset="0"/>
              </a:rPr>
              <a:t>OBJECTIVES</a:t>
            </a:r>
          </a:p>
        </p:txBody>
      </p:sp>
      <p:sp>
        <p:nvSpPr>
          <p:cNvPr id="2" name="Slide Number Placeholder 1">
            <a:extLst>
              <a:ext uri="{FF2B5EF4-FFF2-40B4-BE49-F238E27FC236}">
                <a16:creationId xmlns:a16="http://schemas.microsoft.com/office/drawing/2014/main" id="{61B81638-760A-419A-B429-205DF47B9480}"/>
              </a:ext>
            </a:extLst>
          </p:cNvPr>
          <p:cNvSpPr>
            <a:spLocks noGrp="1"/>
          </p:cNvSpPr>
          <p:nvPr>
            <p:ph type="sldNum" sz="quarter" idx="12"/>
          </p:nvPr>
        </p:nvSpPr>
        <p:spPr/>
        <p:txBody>
          <a:bodyPr/>
          <a:lstStyle/>
          <a:p>
            <a:fld id="{146C32E6-860C-4316-9F0D-1C0CA24BD43E}" type="slidenum">
              <a:rPr lang="en-US" smtClean="0">
                <a:latin typeface="Open Sans" panose="020B0606030504020204" pitchFamily="34" charset="0"/>
                <a:ea typeface="Open Sans" panose="020B0606030504020204" pitchFamily="34" charset="0"/>
                <a:cs typeface="Open Sans" panose="020B0606030504020204" pitchFamily="34" charset="0"/>
              </a:rPr>
              <a:t>4</a:t>
            </a:fld>
            <a:endParaRPr lang="en-US" dirty="0">
              <a:latin typeface="Open Sans" panose="020B0606030504020204" pitchFamily="34" charset="0"/>
              <a:ea typeface="Open Sans" panose="020B0606030504020204" pitchFamily="34" charset="0"/>
              <a:cs typeface="Open Sans" panose="020B0606030504020204" pitchFamily="34" charset="0"/>
            </a:endParaRPr>
          </a:p>
        </p:txBody>
      </p:sp>
      <p:sp>
        <p:nvSpPr>
          <p:cNvPr id="17" name="TextBox 16">
            <a:extLst>
              <a:ext uri="{FF2B5EF4-FFF2-40B4-BE49-F238E27FC236}">
                <a16:creationId xmlns:a16="http://schemas.microsoft.com/office/drawing/2014/main" id="{4E58EE93-622B-5FD1-2E81-2AA58C658AE8}"/>
              </a:ext>
            </a:extLst>
          </p:cNvPr>
          <p:cNvSpPr txBox="1"/>
          <p:nvPr/>
        </p:nvSpPr>
        <p:spPr>
          <a:xfrm>
            <a:off x="6123709" y="2067542"/>
            <a:ext cx="5600700" cy="3826689"/>
          </a:xfrm>
          <a:prstGeom prst="rect">
            <a:avLst/>
          </a:prstGeom>
          <a:noFill/>
        </p:spPr>
        <p:txBody>
          <a:bodyPr wrap="square" rtlCol="0">
            <a:spAutoFit/>
          </a:bodyPr>
          <a:lstStyle/>
          <a:p>
            <a:pPr algn="l">
              <a:spcAft>
                <a:spcPts val="800"/>
              </a:spcAft>
            </a:pPr>
            <a:r>
              <a:rPr lang="en-US" sz="1800" b="0" i="0" dirty="0">
                <a:solidFill>
                  <a:srgbClr val="222222"/>
                </a:solidFill>
                <a:effectLst/>
                <a:latin typeface="Calibri" panose="020F0502020204030204" pitchFamily="34" charset="0"/>
              </a:rPr>
              <a:t>Our objective of this study is to be able to make a fare meter for vehicle that can compute the amount due to passengers which corresponding to distance travelled. It is composed of:</a:t>
            </a:r>
          </a:p>
          <a:p>
            <a:pPr marL="457200" algn="l"/>
            <a:r>
              <a:rPr lang="en-US" sz="1800" b="0" i="0" dirty="0">
                <a:solidFill>
                  <a:srgbClr val="222222"/>
                </a:solidFill>
                <a:effectLst/>
                <a:latin typeface="Wingdings" panose="05000000000000000000" pitchFamily="2" charset="2"/>
              </a:rPr>
              <a:t>Ø</a:t>
            </a:r>
            <a:r>
              <a:rPr lang="en-US" sz="1800" b="0" i="0" dirty="0">
                <a:solidFill>
                  <a:srgbClr val="222222"/>
                </a:solidFill>
                <a:effectLst/>
                <a:latin typeface="Times New Roman" panose="02020603050405020304" pitchFamily="18" charset="0"/>
              </a:rPr>
              <a:t> </a:t>
            </a:r>
            <a:r>
              <a:rPr lang="en-US" sz="1800" b="0" i="0" dirty="0">
                <a:solidFill>
                  <a:srgbClr val="222222"/>
                </a:solidFill>
                <a:effectLst/>
                <a:latin typeface="Calibri" panose="020F0502020204030204" pitchFamily="34" charset="0"/>
              </a:rPr>
              <a:t>A microcontroller</a:t>
            </a:r>
          </a:p>
          <a:p>
            <a:pPr marL="457200" algn="l"/>
            <a:r>
              <a:rPr lang="en-US" sz="1800" b="0" i="0" dirty="0">
                <a:solidFill>
                  <a:srgbClr val="222222"/>
                </a:solidFill>
                <a:effectLst/>
                <a:latin typeface="Wingdings" panose="05000000000000000000" pitchFamily="2" charset="2"/>
              </a:rPr>
              <a:t>Ø</a:t>
            </a:r>
            <a:r>
              <a:rPr lang="en-US" sz="1800" b="0" i="0" dirty="0">
                <a:solidFill>
                  <a:srgbClr val="222222"/>
                </a:solidFill>
                <a:effectLst/>
                <a:latin typeface="Times New Roman" panose="02020603050405020304" pitchFamily="18" charset="0"/>
              </a:rPr>
              <a:t> </a:t>
            </a:r>
            <a:r>
              <a:rPr lang="en-US" sz="1800" b="0" i="0" dirty="0">
                <a:solidFill>
                  <a:srgbClr val="222222"/>
                </a:solidFill>
                <a:effectLst/>
                <a:latin typeface="Calibri" panose="020F0502020204030204" pitchFamily="34" charset="0"/>
              </a:rPr>
              <a:t>A LCD</a:t>
            </a:r>
          </a:p>
          <a:p>
            <a:pPr marL="457200" algn="l"/>
            <a:r>
              <a:rPr lang="en-US" sz="1800" b="0" i="0" dirty="0">
                <a:solidFill>
                  <a:srgbClr val="222222"/>
                </a:solidFill>
                <a:effectLst/>
                <a:latin typeface="Wingdings" panose="05000000000000000000" pitchFamily="2" charset="2"/>
              </a:rPr>
              <a:t>Ø</a:t>
            </a:r>
            <a:r>
              <a:rPr lang="en-US" sz="1800" b="0" i="0" dirty="0">
                <a:solidFill>
                  <a:srgbClr val="222222"/>
                </a:solidFill>
                <a:effectLst/>
                <a:latin typeface="Times New Roman" panose="02020603050405020304" pitchFamily="18" charset="0"/>
              </a:rPr>
              <a:t> </a:t>
            </a:r>
            <a:r>
              <a:rPr lang="en-US" sz="1800" b="0" i="0" dirty="0">
                <a:solidFill>
                  <a:srgbClr val="222222"/>
                </a:solidFill>
                <a:effectLst/>
                <a:latin typeface="Calibri" panose="020F0502020204030204" pitchFamily="34" charset="0"/>
              </a:rPr>
              <a:t>A Proximity sensor</a:t>
            </a:r>
          </a:p>
          <a:p>
            <a:pPr marL="457200" algn="l">
              <a:spcAft>
                <a:spcPts val="800"/>
              </a:spcAft>
            </a:pPr>
            <a:r>
              <a:rPr lang="en-US" sz="1800" b="0" i="0" dirty="0">
                <a:solidFill>
                  <a:srgbClr val="222222"/>
                </a:solidFill>
                <a:effectLst/>
                <a:latin typeface="Wingdings" panose="05000000000000000000" pitchFamily="2" charset="2"/>
              </a:rPr>
              <a:t>Ø</a:t>
            </a:r>
            <a:r>
              <a:rPr lang="en-US" sz="1800" b="0" i="0" dirty="0">
                <a:solidFill>
                  <a:srgbClr val="222222"/>
                </a:solidFill>
                <a:effectLst/>
                <a:latin typeface="Times New Roman" panose="02020603050405020304" pitchFamily="18" charset="0"/>
              </a:rPr>
              <a:t> </a:t>
            </a:r>
            <a:r>
              <a:rPr lang="en-US" sz="1800" b="0" i="0" dirty="0">
                <a:solidFill>
                  <a:srgbClr val="222222"/>
                </a:solidFill>
                <a:effectLst/>
                <a:latin typeface="Calibri" panose="020F0502020204030204" pitchFamily="34" charset="0"/>
              </a:rPr>
              <a:t>DHT11 Sensor</a:t>
            </a:r>
          </a:p>
          <a:p>
            <a:pPr algn="l">
              <a:spcAft>
                <a:spcPts val="800"/>
              </a:spcAft>
            </a:pPr>
            <a:r>
              <a:rPr lang="en-US" sz="1800" b="0" i="0" dirty="0">
                <a:solidFill>
                  <a:srgbClr val="222222"/>
                </a:solidFill>
                <a:effectLst/>
                <a:latin typeface="Calibri" panose="020F0502020204030204" pitchFamily="34" charset="0"/>
              </a:rPr>
              <a:t>More specifically ,our study aims to:</a:t>
            </a:r>
          </a:p>
          <a:p>
            <a:pPr marL="457200" algn="l"/>
            <a:r>
              <a:rPr lang="en-US" sz="1800" b="0" i="0" dirty="0">
                <a:solidFill>
                  <a:srgbClr val="222222"/>
                </a:solidFill>
                <a:effectLst/>
                <a:latin typeface="Wingdings" panose="05000000000000000000" pitchFamily="2" charset="2"/>
              </a:rPr>
              <a:t>Ø</a:t>
            </a:r>
            <a:r>
              <a:rPr lang="en-US" sz="1800" b="0" i="0" dirty="0">
                <a:solidFill>
                  <a:srgbClr val="222222"/>
                </a:solidFill>
                <a:effectLst/>
                <a:latin typeface="Times New Roman" panose="02020603050405020304" pitchFamily="18" charset="0"/>
              </a:rPr>
              <a:t> </a:t>
            </a:r>
            <a:r>
              <a:rPr lang="en-US" sz="1800" b="0" i="0" dirty="0">
                <a:solidFill>
                  <a:srgbClr val="222222"/>
                </a:solidFill>
                <a:effectLst/>
                <a:latin typeface="Calibri" panose="020F0502020204030204" pitchFamily="34" charset="0"/>
              </a:rPr>
              <a:t>Set parameter &amp; techniques</a:t>
            </a:r>
          </a:p>
          <a:p>
            <a:pPr marL="457200" algn="l">
              <a:spcAft>
                <a:spcPts val="800"/>
              </a:spcAft>
            </a:pPr>
            <a:r>
              <a:rPr lang="en-US" sz="1800" b="0" i="0" dirty="0">
                <a:solidFill>
                  <a:srgbClr val="222222"/>
                </a:solidFill>
                <a:effectLst/>
                <a:latin typeface="Wingdings" panose="05000000000000000000" pitchFamily="2" charset="2"/>
              </a:rPr>
              <a:t>Ø</a:t>
            </a:r>
            <a:r>
              <a:rPr lang="en-US" sz="1800" b="0" i="0" dirty="0">
                <a:solidFill>
                  <a:srgbClr val="222222"/>
                </a:solidFill>
                <a:effectLst/>
                <a:latin typeface="Times New Roman" panose="02020603050405020304" pitchFamily="18" charset="0"/>
              </a:rPr>
              <a:t> </a:t>
            </a:r>
            <a:r>
              <a:rPr lang="en-US" sz="1800" b="0" i="0" dirty="0">
                <a:solidFill>
                  <a:srgbClr val="222222"/>
                </a:solidFill>
                <a:effectLst/>
                <a:latin typeface="Calibri" panose="020F0502020204030204" pitchFamily="34" charset="0"/>
              </a:rPr>
              <a:t>Come up with a fare rate</a:t>
            </a:r>
          </a:p>
          <a:p>
            <a:endParaRPr lang="en-IN" dirty="0"/>
          </a:p>
        </p:txBody>
      </p:sp>
    </p:spTree>
    <p:extLst>
      <p:ext uri="{BB962C8B-B14F-4D97-AF65-F5344CB8AC3E}">
        <p14:creationId xmlns:p14="http://schemas.microsoft.com/office/powerpoint/2010/main" val="2749748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7D3004C-39D7-A41C-0CAF-25BEC45E14FC}"/>
              </a:ext>
            </a:extLst>
          </p:cNvPr>
          <p:cNvSpPr>
            <a:spLocks noGrp="1"/>
          </p:cNvSpPr>
          <p:nvPr>
            <p:ph type="sldNum" sz="quarter" idx="12"/>
          </p:nvPr>
        </p:nvSpPr>
        <p:spPr/>
        <p:txBody>
          <a:bodyPr/>
          <a:lstStyle/>
          <a:p>
            <a:fld id="{146C32E6-860C-4316-9F0D-1C0CA24BD43E}" type="slidenum">
              <a:rPr lang="en-US" smtClean="0"/>
              <a:t>5</a:t>
            </a:fld>
            <a:endParaRPr lang="en-US"/>
          </a:p>
        </p:txBody>
      </p:sp>
      <p:sp>
        <p:nvSpPr>
          <p:cNvPr id="4" name="TextBox 3">
            <a:extLst>
              <a:ext uri="{FF2B5EF4-FFF2-40B4-BE49-F238E27FC236}">
                <a16:creationId xmlns:a16="http://schemas.microsoft.com/office/drawing/2014/main" id="{96FDF8D6-EC31-03A7-5038-BA29444EAA5D}"/>
              </a:ext>
            </a:extLst>
          </p:cNvPr>
          <p:cNvSpPr txBox="1"/>
          <p:nvPr/>
        </p:nvSpPr>
        <p:spPr>
          <a:xfrm>
            <a:off x="654627" y="883227"/>
            <a:ext cx="11211791" cy="3570208"/>
          </a:xfrm>
          <a:prstGeom prst="rect">
            <a:avLst/>
          </a:prstGeom>
          <a:noFill/>
        </p:spPr>
        <p:txBody>
          <a:bodyPr wrap="square" rtlCol="0">
            <a:spAutoFit/>
          </a:bodyPr>
          <a:lstStyle/>
          <a:p>
            <a:r>
              <a:rPr lang="en-IN" sz="3900" dirty="0">
                <a:solidFill>
                  <a:schemeClr val="accent1"/>
                </a:solidFill>
              </a:rPr>
              <a:t>COMPONENTS USED</a:t>
            </a:r>
            <a:r>
              <a:rPr lang="en-IN" sz="4800" dirty="0">
                <a:solidFill>
                  <a:schemeClr val="accent1"/>
                </a:solidFill>
              </a:rPr>
              <a:t>:</a:t>
            </a:r>
          </a:p>
          <a:p>
            <a:pPr marL="285750" indent="-285750">
              <a:buFont typeface="Wingdings" panose="05000000000000000000" pitchFamily="2" charset="2"/>
              <a:buChar char="§"/>
            </a:pPr>
            <a:endParaRPr lang="en-IN" dirty="0"/>
          </a:p>
          <a:p>
            <a:pPr marL="285750" indent="-285750">
              <a:buFont typeface="Wingdings" panose="05000000000000000000" pitchFamily="2" charset="2"/>
              <a:buChar char="§"/>
            </a:pPr>
            <a:r>
              <a:rPr lang="en-IN" sz="2000" dirty="0"/>
              <a:t>Arduino Uno R3 </a:t>
            </a:r>
          </a:p>
          <a:p>
            <a:pPr marL="285750" indent="-285750">
              <a:buFont typeface="Wingdings" panose="05000000000000000000" pitchFamily="2" charset="2"/>
              <a:buChar char="§"/>
            </a:pPr>
            <a:r>
              <a:rPr lang="en-IN" sz="2000" dirty="0"/>
              <a:t>Inductive Proximity Sensor</a:t>
            </a:r>
          </a:p>
          <a:p>
            <a:pPr marL="285750" indent="-285750">
              <a:buFont typeface="Wingdings" panose="05000000000000000000" pitchFamily="2" charset="2"/>
              <a:buChar char="§"/>
            </a:pPr>
            <a:r>
              <a:rPr lang="en-IN" sz="2000" dirty="0"/>
              <a:t>DHT11 Temperature and Humidity Sensor</a:t>
            </a:r>
          </a:p>
          <a:p>
            <a:pPr marL="285750" indent="-285750">
              <a:buFont typeface="Wingdings" panose="05000000000000000000" pitchFamily="2" charset="2"/>
              <a:buChar char="§"/>
            </a:pPr>
            <a:r>
              <a:rPr lang="en-IN" sz="2000" dirty="0"/>
              <a:t>LCD 16*2</a:t>
            </a:r>
          </a:p>
          <a:p>
            <a:pPr marL="285750" indent="-285750">
              <a:buFont typeface="Wingdings" panose="05000000000000000000" pitchFamily="2" charset="2"/>
              <a:buChar char="§"/>
            </a:pPr>
            <a:r>
              <a:rPr lang="en-IN" sz="2000" dirty="0"/>
              <a:t>Breadboard</a:t>
            </a:r>
          </a:p>
          <a:p>
            <a:pPr marL="285750" indent="-285750">
              <a:buFont typeface="Wingdings" panose="05000000000000000000" pitchFamily="2" charset="2"/>
              <a:buChar char="§"/>
            </a:pPr>
            <a:r>
              <a:rPr lang="en-IN" sz="2000" dirty="0"/>
              <a:t>Jumper wires</a:t>
            </a:r>
          </a:p>
          <a:p>
            <a:pPr marL="285750" indent="-285750">
              <a:buFont typeface="Wingdings" panose="05000000000000000000" pitchFamily="2" charset="2"/>
              <a:buChar char="§"/>
            </a:pPr>
            <a:r>
              <a:rPr lang="en-IN" sz="2000" dirty="0"/>
              <a:t>Resistors</a:t>
            </a:r>
          </a:p>
          <a:p>
            <a:pPr marL="285750" indent="-285750">
              <a:buFont typeface="Wingdings" panose="05000000000000000000" pitchFamily="2" charset="2"/>
              <a:buChar char="§"/>
            </a:pPr>
            <a:r>
              <a:rPr lang="en-IN" sz="2000" dirty="0"/>
              <a:t>Potentiometer</a:t>
            </a:r>
          </a:p>
        </p:txBody>
      </p:sp>
      <p:pic>
        <p:nvPicPr>
          <p:cNvPr id="11" name="Picture 10">
            <a:extLst>
              <a:ext uri="{FF2B5EF4-FFF2-40B4-BE49-F238E27FC236}">
                <a16:creationId xmlns:a16="http://schemas.microsoft.com/office/drawing/2014/main" id="{0F0111C5-A275-F7C2-4CA0-FA7BA11FC548}"/>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807348" y="1918239"/>
            <a:ext cx="5730025" cy="3021522"/>
          </a:xfrm>
          <a:prstGeom prst="rect">
            <a:avLst/>
          </a:prstGeom>
        </p:spPr>
      </p:pic>
      <p:sp>
        <p:nvSpPr>
          <p:cNvPr id="14" name="TextBox 13">
            <a:extLst>
              <a:ext uri="{FF2B5EF4-FFF2-40B4-BE49-F238E27FC236}">
                <a16:creationId xmlns:a16="http://schemas.microsoft.com/office/drawing/2014/main" id="{AC10AB0A-06A4-983C-0C0E-44025C6BAE41}"/>
              </a:ext>
            </a:extLst>
          </p:cNvPr>
          <p:cNvSpPr txBox="1"/>
          <p:nvPr/>
        </p:nvSpPr>
        <p:spPr>
          <a:xfrm>
            <a:off x="2275840" y="6385023"/>
            <a:ext cx="3078480" cy="307777"/>
          </a:xfrm>
          <a:prstGeom prst="rect">
            <a:avLst/>
          </a:prstGeom>
          <a:noFill/>
        </p:spPr>
        <p:txBody>
          <a:bodyPr wrap="square" rtlCol="0">
            <a:spAutoFit/>
          </a:bodyPr>
          <a:lstStyle/>
          <a:p>
            <a:r>
              <a:rPr lang="en-IN" sz="1400" dirty="0">
                <a:solidFill>
                  <a:schemeClr val="bg1">
                    <a:lumMod val="50000"/>
                  </a:schemeClr>
                </a:solidFill>
              </a:rPr>
              <a:t>: </a:t>
            </a:r>
            <a:r>
              <a:rPr lang="en-IN" sz="1400" dirty="0">
                <a:solidFill>
                  <a:schemeClr val="accent1"/>
                </a:solidFill>
              </a:rPr>
              <a:t>Taxi Fare Meter</a:t>
            </a:r>
          </a:p>
        </p:txBody>
      </p:sp>
    </p:spTree>
    <p:extLst>
      <p:ext uri="{BB962C8B-B14F-4D97-AF65-F5344CB8AC3E}">
        <p14:creationId xmlns:p14="http://schemas.microsoft.com/office/powerpoint/2010/main" val="17298852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8BEA67B-D2C2-ACB8-F7F5-701256EB25C6}"/>
              </a:ext>
            </a:extLst>
          </p:cNvPr>
          <p:cNvSpPr>
            <a:spLocks noGrp="1"/>
          </p:cNvSpPr>
          <p:nvPr>
            <p:ph type="sldNum" sz="quarter" idx="12"/>
          </p:nvPr>
        </p:nvSpPr>
        <p:spPr/>
        <p:txBody>
          <a:bodyPr/>
          <a:lstStyle/>
          <a:p>
            <a:fld id="{146C32E6-860C-4316-9F0D-1C0CA24BD43E}" type="slidenum">
              <a:rPr lang="en-US" smtClean="0"/>
              <a:t>6</a:t>
            </a:fld>
            <a:endParaRPr lang="en-US"/>
          </a:p>
        </p:txBody>
      </p:sp>
      <p:sp>
        <p:nvSpPr>
          <p:cNvPr id="4" name="Rectangle 3">
            <a:extLst>
              <a:ext uri="{FF2B5EF4-FFF2-40B4-BE49-F238E27FC236}">
                <a16:creationId xmlns:a16="http://schemas.microsoft.com/office/drawing/2014/main" id="{8BE40E54-74AD-1DC6-BCA6-38BE7F326879}"/>
              </a:ext>
            </a:extLst>
          </p:cNvPr>
          <p:cNvSpPr/>
          <p:nvPr/>
        </p:nvSpPr>
        <p:spPr>
          <a:xfrm>
            <a:off x="182633" y="166205"/>
            <a:ext cx="5045678" cy="6827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400" dirty="0">
                <a:ln w="28575">
                  <a:noFill/>
                </a:ln>
                <a:solidFill>
                  <a:schemeClr val="accent1"/>
                </a:solidFill>
                <a:latin typeface="Open Sans" panose="020B0606030504020204" pitchFamily="34" charset="0"/>
                <a:ea typeface="Open Sans" panose="020B0606030504020204" pitchFamily="34" charset="0"/>
                <a:cs typeface="Open Sans" panose="020B0606030504020204" pitchFamily="34" charset="0"/>
              </a:rPr>
              <a:t>ARDUINO UNO </a:t>
            </a:r>
          </a:p>
        </p:txBody>
      </p:sp>
      <p:cxnSp>
        <p:nvCxnSpPr>
          <p:cNvPr id="5" name="Straight Connector 4">
            <a:extLst>
              <a:ext uri="{FF2B5EF4-FFF2-40B4-BE49-F238E27FC236}">
                <a16:creationId xmlns:a16="http://schemas.microsoft.com/office/drawing/2014/main" id="{43A84CF4-4C17-ED06-89CD-D935ABB51AF3}"/>
              </a:ext>
            </a:extLst>
          </p:cNvPr>
          <p:cNvCxnSpPr/>
          <p:nvPr/>
        </p:nvCxnSpPr>
        <p:spPr>
          <a:xfrm>
            <a:off x="108951" y="845420"/>
            <a:ext cx="482039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4C6BB7C-D553-C727-A23D-E7EABD19315A}"/>
              </a:ext>
            </a:extLst>
          </p:cNvPr>
          <p:cNvSpPr txBox="1"/>
          <p:nvPr/>
        </p:nvSpPr>
        <p:spPr>
          <a:xfrm>
            <a:off x="182633" y="1326138"/>
            <a:ext cx="11570431" cy="4524315"/>
          </a:xfrm>
          <a:prstGeom prst="rect">
            <a:avLst/>
          </a:prstGeom>
          <a:noFill/>
        </p:spPr>
        <p:txBody>
          <a:bodyPr wrap="square" rtlCol="0">
            <a:spAutoFit/>
          </a:bodyPr>
          <a:lstStyle/>
          <a:p>
            <a:r>
              <a:rPr lang="en-US" sz="1800" b="0" i="0" u="none" strike="noStrike" baseline="0" dirty="0">
                <a:solidFill>
                  <a:srgbClr val="008184"/>
                </a:solidFill>
                <a:latin typeface="Open Sans" panose="020B0606030504020204" pitchFamily="34" charset="0"/>
              </a:rPr>
              <a:t>ATmega328P</a:t>
            </a:r>
            <a:endParaRPr lang="en-US" sz="1800" b="0" i="0" u="none" strike="noStrike" baseline="0" dirty="0">
              <a:solidFill>
                <a:srgbClr val="000000"/>
              </a:solidFill>
              <a:latin typeface="Open Sans" panose="020B0606030504020204" pitchFamily="34" charset="0"/>
            </a:endParaRPr>
          </a:p>
          <a:p>
            <a:pPr marL="285750" indent="-285750" algn="l">
              <a:buFont typeface="Wingdings" panose="05000000000000000000" pitchFamily="2" charset="2"/>
              <a:buChar char="v"/>
            </a:pPr>
            <a:r>
              <a:rPr lang="en-IN" sz="1800" b="1" i="0" u="none" strike="noStrike" baseline="0" dirty="0">
                <a:latin typeface="OpenSans-Bold"/>
              </a:rPr>
              <a:t>Memory</a:t>
            </a:r>
          </a:p>
          <a:p>
            <a:pPr marL="742950" lvl="1" indent="-285750">
              <a:buFont typeface="Wingdings" panose="05000000000000000000" pitchFamily="2" charset="2"/>
              <a:buChar char="q"/>
            </a:pPr>
            <a:r>
              <a:rPr lang="en-US" b="0" i="0" u="none" strike="noStrike" baseline="0" dirty="0">
                <a:latin typeface="OpenSans"/>
              </a:rPr>
              <a:t>AVR CPU at up to 16 MHz</a:t>
            </a:r>
          </a:p>
          <a:p>
            <a:pPr marL="742950" lvl="1" indent="-285750">
              <a:buFont typeface="Wingdings" panose="05000000000000000000" pitchFamily="2" charset="2"/>
              <a:buChar char="q"/>
            </a:pPr>
            <a:r>
              <a:rPr lang="en-IN" b="0" i="0" u="none" strike="noStrike" baseline="0" dirty="0">
                <a:latin typeface="OpenSans"/>
              </a:rPr>
              <a:t>32KB Flash</a:t>
            </a:r>
          </a:p>
          <a:p>
            <a:pPr marL="742950" lvl="1" indent="-285750">
              <a:buFont typeface="Wingdings" panose="05000000000000000000" pitchFamily="2" charset="2"/>
              <a:buChar char="q"/>
            </a:pPr>
            <a:r>
              <a:rPr lang="en-IN" b="0" i="0" u="none" strike="noStrike" baseline="0" dirty="0">
                <a:latin typeface="OpenSans"/>
              </a:rPr>
              <a:t>2KB SRAM</a:t>
            </a:r>
          </a:p>
          <a:p>
            <a:pPr marL="742950" lvl="1" indent="-285750">
              <a:buFont typeface="Wingdings" panose="05000000000000000000" pitchFamily="2" charset="2"/>
              <a:buChar char="q"/>
            </a:pPr>
            <a:r>
              <a:rPr lang="en-IN" b="0" i="0" u="none" strike="noStrike" baseline="0" dirty="0">
                <a:latin typeface="OpenSans"/>
              </a:rPr>
              <a:t>1KB EEPROM</a:t>
            </a:r>
          </a:p>
          <a:p>
            <a:pPr marL="285750" indent="-285750" algn="l">
              <a:buFont typeface="Wingdings" panose="05000000000000000000" pitchFamily="2" charset="2"/>
              <a:buChar char="q"/>
            </a:pPr>
            <a:r>
              <a:rPr lang="en-IN" sz="1800" b="1" i="0" u="none" strike="noStrike" baseline="0" dirty="0">
                <a:latin typeface="OpenSans-Bold"/>
              </a:rPr>
              <a:t>Security</a:t>
            </a:r>
          </a:p>
          <a:p>
            <a:pPr marL="742950" lvl="1" indent="-285750">
              <a:buFont typeface="Wingdings" panose="05000000000000000000" pitchFamily="2" charset="2"/>
              <a:buChar char="q"/>
            </a:pPr>
            <a:r>
              <a:rPr lang="en-IN" b="0" i="0" u="none" strike="noStrike" baseline="0" dirty="0">
                <a:latin typeface="OpenSans"/>
              </a:rPr>
              <a:t>Power On Reset (POR)</a:t>
            </a:r>
          </a:p>
          <a:p>
            <a:pPr marL="742950" lvl="1" indent="-285750">
              <a:buFont typeface="Wingdings" panose="05000000000000000000" pitchFamily="2" charset="2"/>
              <a:buChar char="q"/>
            </a:pPr>
            <a:r>
              <a:rPr lang="en-IN" b="0" i="0" u="none" strike="noStrike" baseline="0" dirty="0">
                <a:latin typeface="OpenSans"/>
              </a:rPr>
              <a:t>Brown Out Detection (BOD)</a:t>
            </a:r>
            <a:endParaRPr lang="en-IN" dirty="0">
              <a:latin typeface="OpenSans"/>
            </a:endParaRPr>
          </a:p>
          <a:p>
            <a:pPr lvl="1"/>
            <a:endParaRPr lang="en-IN" dirty="0">
              <a:latin typeface="OpenSans"/>
            </a:endParaRPr>
          </a:p>
          <a:p>
            <a:pPr marL="742950" lvl="1" indent="-285750">
              <a:buFont typeface="Wingdings" panose="05000000000000000000" pitchFamily="2" charset="2"/>
              <a:buChar char="Ø"/>
            </a:pPr>
            <a:r>
              <a:rPr lang="en-US" b="0" i="0" dirty="0">
                <a:effectLst/>
                <a:latin typeface="arial" panose="020B0604020202020204" pitchFamily="34" charset="0"/>
              </a:rPr>
              <a:t>The brown out detector will </a:t>
            </a:r>
            <a:r>
              <a:rPr lang="en-US" b="1" i="0" dirty="0">
                <a:effectLst/>
                <a:latin typeface="arial" panose="020B0604020202020204" pitchFamily="34" charset="0"/>
              </a:rPr>
              <a:t>put the chip into reset mode if the voltage on the </a:t>
            </a:r>
            <a:r>
              <a:rPr lang="en-US" b="1" i="0" dirty="0" err="1">
                <a:effectLst/>
                <a:latin typeface="arial" panose="020B0604020202020204" pitchFamily="34" charset="0"/>
              </a:rPr>
              <a:t>Vcc</a:t>
            </a:r>
            <a:r>
              <a:rPr lang="en-US" b="1" i="0" dirty="0">
                <a:effectLst/>
                <a:latin typeface="arial" panose="020B0604020202020204" pitchFamily="34" charset="0"/>
              </a:rPr>
              <a:t> pin drops below the threshold</a:t>
            </a:r>
            <a:r>
              <a:rPr lang="en-US" b="0" i="0" dirty="0">
                <a:effectLst/>
                <a:latin typeface="arial" panose="020B0604020202020204" pitchFamily="34" charset="0"/>
              </a:rPr>
              <a:t>. When in reset, all GPIO pins go into high impedance mode and no code executes.</a:t>
            </a:r>
            <a:endParaRPr lang="en-IN" b="0" i="0" dirty="0">
              <a:effectLst/>
              <a:latin typeface="OpenSans"/>
            </a:endParaRPr>
          </a:p>
          <a:p>
            <a:pPr marL="742950" lvl="1" indent="-285750">
              <a:buFont typeface="Wingdings" panose="05000000000000000000" pitchFamily="2" charset="2"/>
              <a:buChar char="Ø"/>
            </a:pPr>
            <a:r>
              <a:rPr lang="en-IN" u="none" strike="noStrike" baseline="0" dirty="0">
                <a:latin typeface="OpenSans"/>
              </a:rPr>
              <a:t>BOD will either reset the system</a:t>
            </a:r>
            <a:r>
              <a:rPr lang="en-IN" dirty="0">
                <a:latin typeface="OpenSans"/>
              </a:rPr>
              <a:t>/ raise the hardware interrupt for safe power down sequence.</a:t>
            </a:r>
          </a:p>
          <a:p>
            <a:pPr marL="742950" lvl="1" indent="-285750">
              <a:buFont typeface="Wingdings" panose="05000000000000000000" pitchFamily="2" charset="2"/>
              <a:buChar char="Ø"/>
            </a:pPr>
            <a:r>
              <a:rPr lang="en-US" b="0" i="0" dirty="0">
                <a:effectLst/>
                <a:latin typeface="arial" panose="020B0604020202020204" pitchFamily="34" charset="0"/>
              </a:rPr>
              <a:t>A power-on reset (</a:t>
            </a:r>
            <a:r>
              <a:rPr lang="en-US" b="0" i="0" dirty="0" err="1">
                <a:effectLst/>
                <a:latin typeface="arial" panose="020B0604020202020204" pitchFamily="34" charset="0"/>
              </a:rPr>
              <a:t>PoR</a:t>
            </a:r>
            <a:r>
              <a:rPr lang="en-US" b="0" i="0" dirty="0">
                <a:effectLst/>
                <a:latin typeface="arial" panose="020B0604020202020204" pitchFamily="34" charset="0"/>
              </a:rPr>
              <a:t>) is </a:t>
            </a:r>
            <a:r>
              <a:rPr lang="en-US" b="1" i="0" dirty="0">
                <a:effectLst/>
                <a:latin typeface="arial" panose="020B0604020202020204" pitchFamily="34" charset="0"/>
              </a:rPr>
              <a:t>a circuit that provides a predictable, regulated voltage to a microprocessor or microcontroller with the initial application of power</a:t>
            </a:r>
            <a:r>
              <a:rPr lang="en-US" b="0" i="0" dirty="0">
                <a:effectLst/>
                <a:latin typeface="arial" panose="020B0604020202020204" pitchFamily="34" charset="0"/>
              </a:rPr>
              <a:t>. The </a:t>
            </a:r>
            <a:r>
              <a:rPr lang="en-US" b="0" i="0" dirty="0" err="1">
                <a:effectLst/>
                <a:latin typeface="arial" panose="020B0604020202020204" pitchFamily="34" charset="0"/>
              </a:rPr>
              <a:t>PoR</a:t>
            </a:r>
            <a:r>
              <a:rPr lang="en-US" b="0" i="0" dirty="0">
                <a:effectLst/>
                <a:latin typeface="arial" panose="020B0604020202020204" pitchFamily="34" charset="0"/>
              </a:rPr>
              <a:t> system ensures that the microprocessor or microcontroller will start in the same condition every time that it is powered up.</a:t>
            </a:r>
            <a:endParaRPr lang="en-IN" b="0" i="0" u="none" strike="noStrike" baseline="0" dirty="0">
              <a:latin typeface="OpenSans"/>
            </a:endParaRPr>
          </a:p>
        </p:txBody>
      </p:sp>
      <p:sp>
        <p:nvSpPr>
          <p:cNvPr id="7" name="Slide Number Placeholder 1">
            <a:extLst>
              <a:ext uri="{FF2B5EF4-FFF2-40B4-BE49-F238E27FC236}">
                <a16:creationId xmlns:a16="http://schemas.microsoft.com/office/drawing/2014/main" id="{E0A5CEB3-1BFF-E313-7A2C-7F95D230E6F8}"/>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46C32E6-860C-4316-9F0D-1C0CA24BD43E}" type="slidenum">
              <a:rPr lang="en-US" smtClean="0">
                <a:latin typeface="Open Sans" panose="020B0606030504020204" pitchFamily="34" charset="0"/>
                <a:ea typeface="Open Sans" panose="020B0606030504020204" pitchFamily="34" charset="0"/>
                <a:cs typeface="Open Sans" panose="020B0606030504020204" pitchFamily="34" charset="0"/>
              </a:rPr>
              <a:pPr/>
              <a:t>6</a:t>
            </a:fld>
            <a:endParaRPr lang="en-US">
              <a:latin typeface="Open Sans" panose="020B0606030504020204" pitchFamily="34" charset="0"/>
              <a:ea typeface="Open Sans" panose="020B0606030504020204" pitchFamily="34" charset="0"/>
              <a:cs typeface="Open Sans" panose="020B0606030504020204" pitchFamily="34" charset="0"/>
            </a:endParaRPr>
          </a:p>
        </p:txBody>
      </p:sp>
      <p:sp>
        <p:nvSpPr>
          <p:cNvPr id="8" name="TextBox 7">
            <a:extLst>
              <a:ext uri="{FF2B5EF4-FFF2-40B4-BE49-F238E27FC236}">
                <a16:creationId xmlns:a16="http://schemas.microsoft.com/office/drawing/2014/main" id="{681C7FEB-6E0C-5538-44F9-CBA793DA6F61}"/>
              </a:ext>
            </a:extLst>
          </p:cNvPr>
          <p:cNvSpPr txBox="1"/>
          <p:nvPr/>
        </p:nvSpPr>
        <p:spPr>
          <a:xfrm>
            <a:off x="2275840" y="6385023"/>
            <a:ext cx="3078480" cy="307777"/>
          </a:xfrm>
          <a:prstGeom prst="rect">
            <a:avLst/>
          </a:prstGeom>
          <a:noFill/>
        </p:spPr>
        <p:txBody>
          <a:bodyPr wrap="square" rtlCol="0">
            <a:spAutoFit/>
          </a:bodyPr>
          <a:lstStyle/>
          <a:p>
            <a:r>
              <a:rPr lang="en-IN" sz="1400" dirty="0">
                <a:solidFill>
                  <a:schemeClr val="bg1">
                    <a:lumMod val="50000"/>
                  </a:schemeClr>
                </a:solidFill>
              </a:rPr>
              <a:t>: </a:t>
            </a:r>
            <a:r>
              <a:rPr lang="en-IN" sz="1400" dirty="0">
                <a:solidFill>
                  <a:schemeClr val="accent1"/>
                </a:solidFill>
              </a:rPr>
              <a:t>Taxi Fare Meter</a:t>
            </a:r>
          </a:p>
        </p:txBody>
      </p:sp>
      <p:pic>
        <p:nvPicPr>
          <p:cNvPr id="10" name="Picture 9">
            <a:extLst>
              <a:ext uri="{FF2B5EF4-FFF2-40B4-BE49-F238E27FC236}">
                <a16:creationId xmlns:a16="http://schemas.microsoft.com/office/drawing/2014/main" id="{BD188421-0409-8FD1-DB1C-E2D33A9730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7200" y="845420"/>
            <a:ext cx="4114800" cy="2163588"/>
          </a:xfrm>
          <a:prstGeom prst="rect">
            <a:avLst/>
          </a:prstGeom>
        </p:spPr>
      </p:pic>
    </p:spTree>
    <p:extLst>
      <p:ext uri="{BB962C8B-B14F-4D97-AF65-F5344CB8AC3E}">
        <p14:creationId xmlns:p14="http://schemas.microsoft.com/office/powerpoint/2010/main" val="32092110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ED61A3D-4BE3-E8A5-26F4-8D730F14171B}"/>
              </a:ext>
            </a:extLst>
          </p:cNvPr>
          <p:cNvSpPr>
            <a:spLocks noGrp="1"/>
          </p:cNvSpPr>
          <p:nvPr>
            <p:ph type="sldNum" sz="quarter" idx="12"/>
          </p:nvPr>
        </p:nvSpPr>
        <p:spPr/>
        <p:txBody>
          <a:bodyPr/>
          <a:lstStyle/>
          <a:p>
            <a:fld id="{146C32E6-860C-4316-9F0D-1C0CA24BD43E}" type="slidenum">
              <a:rPr lang="en-US" smtClean="0"/>
              <a:t>7</a:t>
            </a:fld>
            <a:endParaRPr lang="en-US"/>
          </a:p>
        </p:txBody>
      </p:sp>
      <p:pic>
        <p:nvPicPr>
          <p:cNvPr id="6" name="Picture 5">
            <a:extLst>
              <a:ext uri="{FF2B5EF4-FFF2-40B4-BE49-F238E27FC236}">
                <a16:creationId xmlns:a16="http://schemas.microsoft.com/office/drawing/2014/main" id="{EE8058EC-7C07-CC0F-25E1-8564675FC236}"/>
              </a:ext>
            </a:extLst>
          </p:cNvPr>
          <p:cNvPicPr>
            <a:picLocks noChangeAspect="1"/>
          </p:cNvPicPr>
          <p:nvPr/>
        </p:nvPicPr>
        <p:blipFill>
          <a:blip r:embed="rId2"/>
          <a:stretch>
            <a:fillRect/>
          </a:stretch>
        </p:blipFill>
        <p:spPr>
          <a:xfrm>
            <a:off x="3230484" y="98715"/>
            <a:ext cx="4988725" cy="3731238"/>
          </a:xfrm>
          <a:prstGeom prst="rect">
            <a:avLst/>
          </a:prstGeom>
        </p:spPr>
      </p:pic>
      <p:pic>
        <p:nvPicPr>
          <p:cNvPr id="10" name="Picture 9">
            <a:extLst>
              <a:ext uri="{FF2B5EF4-FFF2-40B4-BE49-F238E27FC236}">
                <a16:creationId xmlns:a16="http://schemas.microsoft.com/office/drawing/2014/main" id="{24FE32C7-BA33-C7D3-F1E3-92522E4BCB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8964" y="3752757"/>
            <a:ext cx="9694072" cy="2603593"/>
          </a:xfrm>
          <a:prstGeom prst="rect">
            <a:avLst/>
          </a:prstGeom>
        </p:spPr>
      </p:pic>
      <p:sp>
        <p:nvSpPr>
          <p:cNvPr id="7" name="TextBox 6">
            <a:extLst>
              <a:ext uri="{FF2B5EF4-FFF2-40B4-BE49-F238E27FC236}">
                <a16:creationId xmlns:a16="http://schemas.microsoft.com/office/drawing/2014/main" id="{62F052CE-1D5A-07A9-45AD-ED7AEC921023}"/>
              </a:ext>
            </a:extLst>
          </p:cNvPr>
          <p:cNvSpPr txBox="1"/>
          <p:nvPr/>
        </p:nvSpPr>
        <p:spPr>
          <a:xfrm>
            <a:off x="2275840" y="6385023"/>
            <a:ext cx="3078480" cy="307777"/>
          </a:xfrm>
          <a:prstGeom prst="rect">
            <a:avLst/>
          </a:prstGeom>
          <a:noFill/>
        </p:spPr>
        <p:txBody>
          <a:bodyPr wrap="square" rtlCol="0">
            <a:spAutoFit/>
          </a:bodyPr>
          <a:lstStyle/>
          <a:p>
            <a:r>
              <a:rPr lang="en-IN" sz="1400" dirty="0">
                <a:solidFill>
                  <a:schemeClr val="bg1">
                    <a:lumMod val="50000"/>
                  </a:schemeClr>
                </a:solidFill>
              </a:rPr>
              <a:t>: </a:t>
            </a:r>
            <a:r>
              <a:rPr lang="en-IN" sz="1400" dirty="0">
                <a:solidFill>
                  <a:schemeClr val="accent1"/>
                </a:solidFill>
              </a:rPr>
              <a:t>Taxi Fare Meter</a:t>
            </a:r>
          </a:p>
        </p:txBody>
      </p:sp>
    </p:spTree>
    <p:extLst>
      <p:ext uri="{BB962C8B-B14F-4D97-AF65-F5344CB8AC3E}">
        <p14:creationId xmlns:p14="http://schemas.microsoft.com/office/powerpoint/2010/main" val="7689511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23CFC0F-A453-1578-6937-A08B2E2741F6}"/>
              </a:ext>
            </a:extLst>
          </p:cNvPr>
          <p:cNvSpPr>
            <a:spLocks noGrp="1"/>
          </p:cNvSpPr>
          <p:nvPr>
            <p:ph type="sldNum" sz="quarter" idx="12"/>
          </p:nvPr>
        </p:nvSpPr>
        <p:spPr/>
        <p:txBody>
          <a:bodyPr/>
          <a:lstStyle/>
          <a:p>
            <a:fld id="{146C32E6-860C-4316-9F0D-1C0CA24BD43E}" type="slidenum">
              <a:rPr lang="en-US" smtClean="0"/>
              <a:t>8</a:t>
            </a:fld>
            <a:endParaRPr lang="en-US"/>
          </a:p>
        </p:txBody>
      </p:sp>
      <p:pic>
        <p:nvPicPr>
          <p:cNvPr id="4" name="Picture 3">
            <a:extLst>
              <a:ext uri="{FF2B5EF4-FFF2-40B4-BE49-F238E27FC236}">
                <a16:creationId xmlns:a16="http://schemas.microsoft.com/office/drawing/2014/main" id="{F891307F-3EC4-16BD-A413-0A6E83383FE6}"/>
              </a:ext>
            </a:extLst>
          </p:cNvPr>
          <p:cNvPicPr>
            <a:picLocks noChangeAspect="1"/>
          </p:cNvPicPr>
          <p:nvPr/>
        </p:nvPicPr>
        <p:blipFill rotWithShape="1">
          <a:blip r:embed="rId2">
            <a:extLst>
              <a:ext uri="{28A0092B-C50C-407E-A947-70E740481C1C}">
                <a14:useLocalDpi xmlns:a14="http://schemas.microsoft.com/office/drawing/2010/main" val="0"/>
              </a:ext>
            </a:extLst>
          </a:blip>
          <a:srcRect l="14914" t="16798" r="38211" b="9344"/>
          <a:stretch/>
        </p:blipFill>
        <p:spPr>
          <a:xfrm>
            <a:off x="2514600" y="498763"/>
            <a:ext cx="6858000" cy="5436523"/>
          </a:xfrm>
          <a:prstGeom prst="rect">
            <a:avLst/>
          </a:prstGeom>
        </p:spPr>
      </p:pic>
      <p:sp>
        <p:nvSpPr>
          <p:cNvPr id="6" name="TextBox 5">
            <a:extLst>
              <a:ext uri="{FF2B5EF4-FFF2-40B4-BE49-F238E27FC236}">
                <a16:creationId xmlns:a16="http://schemas.microsoft.com/office/drawing/2014/main" id="{6EAB0FB7-B4EE-DB6D-AF5D-D33E99EC3255}"/>
              </a:ext>
            </a:extLst>
          </p:cNvPr>
          <p:cNvSpPr txBox="1"/>
          <p:nvPr/>
        </p:nvSpPr>
        <p:spPr>
          <a:xfrm>
            <a:off x="2275840" y="6385023"/>
            <a:ext cx="3078480" cy="307777"/>
          </a:xfrm>
          <a:prstGeom prst="rect">
            <a:avLst/>
          </a:prstGeom>
          <a:noFill/>
        </p:spPr>
        <p:txBody>
          <a:bodyPr wrap="square" rtlCol="0">
            <a:spAutoFit/>
          </a:bodyPr>
          <a:lstStyle/>
          <a:p>
            <a:r>
              <a:rPr lang="en-IN" sz="1400" dirty="0">
                <a:solidFill>
                  <a:schemeClr val="bg1">
                    <a:lumMod val="50000"/>
                  </a:schemeClr>
                </a:solidFill>
              </a:rPr>
              <a:t>: </a:t>
            </a:r>
            <a:r>
              <a:rPr lang="en-IN" sz="1400" dirty="0">
                <a:solidFill>
                  <a:schemeClr val="accent1"/>
                </a:solidFill>
              </a:rPr>
              <a:t>Taxi Fare Meter</a:t>
            </a:r>
          </a:p>
        </p:txBody>
      </p:sp>
    </p:spTree>
    <p:extLst>
      <p:ext uri="{BB962C8B-B14F-4D97-AF65-F5344CB8AC3E}">
        <p14:creationId xmlns:p14="http://schemas.microsoft.com/office/powerpoint/2010/main" val="2876573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CBE353C-1054-47E7-A509-0E3587C21959}"/>
              </a:ext>
            </a:extLst>
          </p:cNvPr>
          <p:cNvSpPr>
            <a:spLocks noGrp="1"/>
          </p:cNvSpPr>
          <p:nvPr>
            <p:ph type="title"/>
          </p:nvPr>
        </p:nvSpPr>
        <p:spPr>
          <a:xfrm>
            <a:off x="727364" y="457200"/>
            <a:ext cx="6328063" cy="696191"/>
          </a:xfrm>
        </p:spPr>
        <p:txBody>
          <a:bodyPr>
            <a:normAutofit fontScale="90000"/>
          </a:bodyPr>
          <a:lstStyle/>
          <a:p>
            <a:r>
              <a:rPr lang="en-US" sz="4000" dirty="0">
                <a:solidFill>
                  <a:schemeClr val="accent1"/>
                </a:solidFill>
                <a:latin typeface="Open Sans" panose="020B0606030504020204" pitchFamily="34" charset="0"/>
                <a:ea typeface="Open Sans" panose="020B0606030504020204" pitchFamily="34" charset="0"/>
                <a:cs typeface="Open Sans" panose="020B0606030504020204" pitchFamily="34" charset="0"/>
              </a:rPr>
              <a:t>Inductive Proximity Sensor:</a:t>
            </a:r>
            <a:endParaRPr lang="es-UY" sz="4000" dirty="0">
              <a:solidFill>
                <a:schemeClr val="accent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6" name="Text Placeholder 5">
            <a:extLst>
              <a:ext uri="{FF2B5EF4-FFF2-40B4-BE49-F238E27FC236}">
                <a16:creationId xmlns:a16="http://schemas.microsoft.com/office/drawing/2014/main" id="{A8A7FAFF-1F56-4D24-B99C-34AC3404CFF0}"/>
              </a:ext>
            </a:extLst>
          </p:cNvPr>
          <p:cNvSpPr>
            <a:spLocks noGrp="1"/>
          </p:cNvSpPr>
          <p:nvPr>
            <p:ph type="body" sz="half" idx="2"/>
          </p:nvPr>
        </p:nvSpPr>
        <p:spPr>
          <a:xfrm>
            <a:off x="625764" y="1644462"/>
            <a:ext cx="7462404" cy="3569076"/>
          </a:xfrm>
        </p:spPr>
        <p:txBody>
          <a:bodyPr>
            <a:normAutofit/>
          </a:bodyPr>
          <a:lstStyle/>
          <a:p>
            <a:pPr marL="342900" indent="-342900">
              <a:buFont typeface="Arial" panose="020B0604020202020204" pitchFamily="34" charset="0"/>
              <a:buChar char="•"/>
            </a:pPr>
            <a:r>
              <a:rPr lang="en-US" sz="2000" b="0" i="0" dirty="0">
                <a:solidFill>
                  <a:srgbClr val="212121"/>
                </a:solidFill>
                <a:effectLst/>
                <a:latin typeface="Times New Roman" panose="02020603050405020304" pitchFamily="18" charset="0"/>
              </a:rPr>
              <a:t>This sensor can only detect metal targets. </a:t>
            </a:r>
            <a:r>
              <a:rPr lang="en-US" sz="2000" b="0" i="0" dirty="0">
                <a:solidFill>
                  <a:srgbClr val="000000"/>
                </a:solidFill>
                <a:effectLst/>
                <a:latin typeface="Times New Roman" panose="02020603050405020304" pitchFamily="18" charset="0"/>
              </a:rPr>
              <a:t> </a:t>
            </a:r>
          </a:p>
          <a:p>
            <a:pPr marL="342900" indent="-342900">
              <a:buFont typeface="Arial" panose="020B0604020202020204" pitchFamily="34" charset="0"/>
              <a:buChar char="•"/>
            </a:pPr>
            <a:r>
              <a:rPr lang="en-US" sz="2000" b="0" i="0" dirty="0">
                <a:solidFill>
                  <a:srgbClr val="000000"/>
                </a:solidFill>
                <a:effectLst/>
                <a:latin typeface="Times New Roman" panose="02020603050405020304" pitchFamily="18" charset="0"/>
              </a:rPr>
              <a:t>Depending on the type of proximity sensor, sound, light, infrared radiation (IR), or electromagnetic fields may be utilized by the sensor to detect a target. </a:t>
            </a:r>
          </a:p>
          <a:p>
            <a:pPr marL="342900" indent="-342900">
              <a:buFont typeface="Arial" panose="020B0604020202020204" pitchFamily="34" charset="0"/>
              <a:buChar char="•"/>
            </a:pPr>
            <a:r>
              <a:rPr lang="en-US" sz="2000" b="0" i="0" dirty="0">
                <a:solidFill>
                  <a:srgbClr val="000000"/>
                </a:solidFill>
                <a:effectLst/>
                <a:latin typeface="Times New Roman" panose="02020603050405020304" pitchFamily="18" charset="0"/>
              </a:rPr>
              <a:t>Proximity sensors are used in phones, recycling plants, self-driving cars, anti-aircraft systems, and assembly lines.</a:t>
            </a:r>
            <a:r>
              <a:rPr lang="en-US" sz="1800" b="0" i="0" dirty="0">
                <a:solidFill>
                  <a:srgbClr val="212121"/>
                </a:solidFill>
                <a:effectLst/>
                <a:latin typeface="PT Serif" panose="020B0604020202020204" pitchFamily="18" charset="0"/>
              </a:rPr>
              <a:t> </a:t>
            </a:r>
          </a:p>
          <a:p>
            <a:pPr marL="342900" indent="-342900">
              <a:buFont typeface="Arial" panose="020B0604020202020204" pitchFamily="34" charset="0"/>
              <a:buChar char="•"/>
            </a:pPr>
            <a:r>
              <a:rPr lang="en-US" sz="2000" b="0" i="0" dirty="0">
                <a:solidFill>
                  <a:srgbClr val="212121"/>
                </a:solidFill>
                <a:effectLst/>
                <a:latin typeface="Times New Roman" panose="02020603050405020304" pitchFamily="18" charset="0"/>
              </a:rPr>
              <a:t>There are many types of proximity sensors, and they each sense targets in distinct ways. </a:t>
            </a:r>
          </a:p>
          <a:p>
            <a:pPr marL="342900" indent="-342900">
              <a:buFont typeface="Arial" panose="020B0604020202020204" pitchFamily="34" charset="0"/>
              <a:buChar char="•"/>
            </a:pPr>
            <a:r>
              <a:rPr lang="en-US" sz="2000" b="0" i="0" dirty="0">
                <a:solidFill>
                  <a:srgbClr val="212121"/>
                </a:solidFill>
                <a:effectLst/>
                <a:latin typeface="Times New Roman" panose="02020603050405020304" pitchFamily="18" charset="0"/>
              </a:rPr>
              <a:t>The two most commonly used proximity sensors are the inductive proximity sensor and the capacitive proximity sensor. </a:t>
            </a:r>
            <a:endParaRPr lang="es-UY" sz="1800"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 name="Slide Number Placeholder 2">
            <a:extLst>
              <a:ext uri="{FF2B5EF4-FFF2-40B4-BE49-F238E27FC236}">
                <a16:creationId xmlns:a16="http://schemas.microsoft.com/office/drawing/2014/main" id="{F3C38EE3-A905-46AD-9F8B-2AFC916A4009}"/>
              </a:ext>
            </a:extLst>
          </p:cNvPr>
          <p:cNvSpPr>
            <a:spLocks noGrp="1"/>
          </p:cNvSpPr>
          <p:nvPr>
            <p:ph type="sldNum" sz="quarter" idx="12"/>
          </p:nvPr>
        </p:nvSpPr>
        <p:spPr/>
        <p:txBody>
          <a:bodyPr/>
          <a:lstStyle/>
          <a:p>
            <a:fld id="{146C32E6-860C-4316-9F0D-1C0CA24BD43E}" type="slidenum">
              <a:rPr lang="en-US" smtClean="0"/>
              <a:t>9</a:t>
            </a:fld>
            <a:endParaRPr lang="en-US"/>
          </a:p>
        </p:txBody>
      </p:sp>
      <p:pic>
        <p:nvPicPr>
          <p:cNvPr id="5" name="Picture 4">
            <a:extLst>
              <a:ext uri="{FF2B5EF4-FFF2-40B4-BE49-F238E27FC236}">
                <a16:creationId xmlns:a16="http://schemas.microsoft.com/office/drawing/2014/main" id="{68D69771-A986-E9A6-6C1B-DB6AE45E3F0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11015"/>
          <a:stretch/>
        </p:blipFill>
        <p:spPr>
          <a:xfrm>
            <a:off x="8088168" y="1856364"/>
            <a:ext cx="3584864" cy="3190009"/>
          </a:xfrm>
          <a:prstGeom prst="rect">
            <a:avLst/>
          </a:prstGeom>
        </p:spPr>
      </p:pic>
      <p:sp>
        <p:nvSpPr>
          <p:cNvPr id="8" name="TextBox 7">
            <a:extLst>
              <a:ext uri="{FF2B5EF4-FFF2-40B4-BE49-F238E27FC236}">
                <a16:creationId xmlns:a16="http://schemas.microsoft.com/office/drawing/2014/main" id="{D96C984E-F97E-FFC0-090A-7B1652F7C3B2}"/>
              </a:ext>
            </a:extLst>
          </p:cNvPr>
          <p:cNvSpPr txBox="1"/>
          <p:nvPr/>
        </p:nvSpPr>
        <p:spPr>
          <a:xfrm>
            <a:off x="2275840" y="6385023"/>
            <a:ext cx="3078480" cy="307777"/>
          </a:xfrm>
          <a:prstGeom prst="rect">
            <a:avLst/>
          </a:prstGeom>
          <a:noFill/>
        </p:spPr>
        <p:txBody>
          <a:bodyPr wrap="square" rtlCol="0">
            <a:spAutoFit/>
          </a:bodyPr>
          <a:lstStyle/>
          <a:p>
            <a:r>
              <a:rPr lang="en-IN" sz="1400" dirty="0">
                <a:solidFill>
                  <a:schemeClr val="bg1">
                    <a:lumMod val="50000"/>
                  </a:schemeClr>
                </a:solidFill>
              </a:rPr>
              <a:t>: </a:t>
            </a:r>
            <a:r>
              <a:rPr lang="en-IN" sz="1400" dirty="0">
                <a:solidFill>
                  <a:schemeClr val="accent1"/>
                </a:solidFill>
              </a:rPr>
              <a:t>Taxi Fare Meter</a:t>
            </a:r>
          </a:p>
        </p:txBody>
      </p:sp>
    </p:spTree>
    <p:extLst>
      <p:ext uri="{BB962C8B-B14F-4D97-AF65-F5344CB8AC3E}">
        <p14:creationId xmlns:p14="http://schemas.microsoft.com/office/powerpoint/2010/main" val="4200002205"/>
      </p:ext>
    </p:extLst>
  </p:cSld>
  <p:clrMapOvr>
    <a:masterClrMapping/>
  </p:clrMapOvr>
</p:sld>
</file>

<file path=ppt/theme/theme1.xml><?xml version="1.0" encoding="utf-8"?>
<a:theme xmlns:a="http://schemas.openxmlformats.org/drawingml/2006/main" name="Office Theme">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Quotable</Template>
  <TotalTime>892</TotalTime>
  <Words>1761</Words>
  <Application>Microsoft Office PowerPoint</Application>
  <PresentationFormat>Widescreen</PresentationFormat>
  <Paragraphs>169</Paragraphs>
  <Slides>21</Slides>
  <Notes>3</Notes>
  <HiddenSlides>0</HiddenSlides>
  <MMClips>1</MMClips>
  <ScaleCrop>false</ScaleCrop>
  <HeadingPairs>
    <vt:vector size="6" baseType="variant">
      <vt:variant>
        <vt:lpstr>Fonts Used</vt:lpstr>
      </vt:variant>
      <vt:variant>
        <vt:i4>17</vt:i4>
      </vt:variant>
      <vt:variant>
        <vt:lpstr>Theme</vt:lpstr>
      </vt:variant>
      <vt:variant>
        <vt:i4>1</vt:i4>
      </vt:variant>
      <vt:variant>
        <vt:lpstr>Slide Titles</vt:lpstr>
      </vt:variant>
      <vt:variant>
        <vt:i4>21</vt:i4>
      </vt:variant>
    </vt:vector>
  </HeadingPairs>
  <TitlesOfParts>
    <vt:vector size="39" baseType="lpstr">
      <vt:lpstr>-apple-system</vt:lpstr>
      <vt:lpstr>Arial</vt:lpstr>
      <vt:lpstr>Arial</vt:lpstr>
      <vt:lpstr>Bahnschrift Light SemiCondensed</vt:lpstr>
      <vt:lpstr>Bahnschrift SemiBold SemiConden</vt:lpstr>
      <vt:lpstr>Calibri</vt:lpstr>
      <vt:lpstr>Calibri Light</vt:lpstr>
      <vt:lpstr>Corbel Light</vt:lpstr>
      <vt:lpstr>Lato</vt:lpstr>
      <vt:lpstr>Open Sans</vt:lpstr>
      <vt:lpstr>OpenSans</vt:lpstr>
      <vt:lpstr>OpenSans-Bold</vt:lpstr>
      <vt:lpstr>Poppins</vt:lpstr>
      <vt:lpstr>PT Serif</vt:lpstr>
      <vt:lpstr>Rage Italic</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Inductive Proximity Sensor:</vt:lpstr>
      <vt:lpstr>DHT11 Sensor:</vt:lpstr>
      <vt:lpstr>PowerPoint Presentation</vt:lpstr>
      <vt:lpstr>LCD Display: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Junaed</dc:creator>
  <cp:lastModifiedBy>Kunal Dilza</cp:lastModifiedBy>
  <cp:revision>92</cp:revision>
  <dcterms:created xsi:type="dcterms:W3CDTF">2014-11-22T12:43:39Z</dcterms:created>
  <dcterms:modified xsi:type="dcterms:W3CDTF">2022-07-18T08:18:17Z</dcterms:modified>
</cp:coreProperties>
</file>

<file path=docProps/thumbnail.jpeg>
</file>